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09" r:id="rId2"/>
    <p:sldId id="293" r:id="rId3"/>
    <p:sldId id="2146847794" r:id="rId4"/>
    <p:sldId id="2408" r:id="rId5"/>
    <p:sldId id="2407" r:id="rId6"/>
    <p:sldId id="2146847790" r:id="rId7"/>
    <p:sldId id="2146847791" r:id="rId8"/>
    <p:sldId id="2146847792" r:id="rId9"/>
    <p:sldId id="2146847793" r:id="rId10"/>
    <p:sldId id="32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F7F7F"/>
    <a:srgbClr val="12284C"/>
    <a:srgbClr val="0071CE"/>
    <a:srgbClr val="E6E7E8"/>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4E6504-16E2-C84D-916B-600A34A266E7}" v="59" dt="2025-03-14T04:50:29.080"/>
    <p1510:client id="{F8BE1091-8D1C-8D4B-942C-AF5FC438ED6B}" v="84" dt="2025-03-14T18:40:05.8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ard D'Angelo" userId="06af8033-c7f9-4fb0-89fc-ac90af2f1845" providerId="ADAL" clId="{354E6504-16E2-C84D-916B-600A34A266E7}"/>
    <pc:docChg chg="undo redo custSel addSld delSld modSld sldOrd modMainMaster">
      <pc:chgData name="Edward D'Angelo" userId="06af8033-c7f9-4fb0-89fc-ac90af2f1845" providerId="ADAL" clId="{354E6504-16E2-C84D-916B-600A34A266E7}" dt="2025-03-14T05:07:39.527" v="1539" actId="20577"/>
      <pc:docMkLst>
        <pc:docMk/>
      </pc:docMkLst>
      <pc:sldChg chg="del">
        <pc:chgData name="Edward D'Angelo" userId="06af8033-c7f9-4fb0-89fc-ac90af2f1845" providerId="ADAL" clId="{354E6504-16E2-C84D-916B-600A34A266E7}" dt="2025-03-14T04:15:54.895" v="1177" actId="2696"/>
        <pc:sldMkLst>
          <pc:docMk/>
          <pc:sldMk cId="0" sldId="264"/>
        </pc:sldMkLst>
      </pc:sldChg>
      <pc:sldChg chg="addSp delSp modSp mod modTransition">
        <pc:chgData name="Edward D'Angelo" userId="06af8033-c7f9-4fb0-89fc-ac90af2f1845" providerId="ADAL" clId="{354E6504-16E2-C84D-916B-600A34A266E7}" dt="2025-03-14T05:04:52.149" v="1514" actId="207"/>
        <pc:sldMkLst>
          <pc:docMk/>
          <pc:sldMk cId="0" sldId="293"/>
        </pc:sldMkLst>
        <pc:spChg chg="mod">
          <ac:chgData name="Edward D'Angelo" userId="06af8033-c7f9-4fb0-89fc-ac90af2f1845" providerId="ADAL" clId="{354E6504-16E2-C84D-916B-600A34A266E7}" dt="2025-03-14T05:04:52.149" v="1514" actId="207"/>
          <ac:spMkLst>
            <pc:docMk/>
            <pc:sldMk cId="0" sldId="293"/>
            <ac:spMk id="12" creationId="{00000000-0000-0000-0000-000000000000}"/>
          </ac:spMkLst>
        </pc:spChg>
        <pc:spChg chg="add del mod">
          <ac:chgData name="Edward D'Angelo" userId="06af8033-c7f9-4fb0-89fc-ac90af2f1845" providerId="ADAL" clId="{354E6504-16E2-C84D-916B-600A34A266E7}" dt="2025-03-14T04:46:17.537" v="1417" actId="21"/>
          <ac:spMkLst>
            <pc:docMk/>
            <pc:sldMk cId="0" sldId="293"/>
            <ac:spMk id="13" creationId="{00000000-0000-0000-0000-000000000000}"/>
          </ac:spMkLst>
        </pc:spChg>
        <pc:spChg chg="mod">
          <ac:chgData name="Edward D'Angelo" userId="06af8033-c7f9-4fb0-89fc-ac90af2f1845" providerId="ADAL" clId="{354E6504-16E2-C84D-916B-600A34A266E7}" dt="2025-03-14T04:48:43.985" v="1490" actId="1076"/>
          <ac:spMkLst>
            <pc:docMk/>
            <pc:sldMk cId="0" sldId="293"/>
            <ac:spMk id="15" creationId="{00000000-0000-0000-0000-000000000000}"/>
          </ac:spMkLst>
        </pc:spChg>
        <pc:picChg chg="mod">
          <ac:chgData name="Edward D'Angelo" userId="06af8033-c7f9-4fb0-89fc-ac90af2f1845" providerId="ADAL" clId="{354E6504-16E2-C84D-916B-600A34A266E7}" dt="2025-03-14T04:48:49.447" v="1491" actId="14100"/>
          <ac:picMkLst>
            <pc:docMk/>
            <pc:sldMk cId="0" sldId="293"/>
            <ac:picMk id="6" creationId="{E48B2173-0BAC-7DBA-91CC-F4F7FF9E4E67}"/>
          </ac:picMkLst>
        </pc:picChg>
      </pc:sldChg>
      <pc:sldChg chg="modSp mod">
        <pc:chgData name="Edward D'Angelo" userId="06af8033-c7f9-4fb0-89fc-ac90af2f1845" providerId="ADAL" clId="{354E6504-16E2-C84D-916B-600A34A266E7}" dt="2025-03-14T04:50:29.080" v="1509"/>
        <pc:sldMkLst>
          <pc:docMk/>
          <pc:sldMk cId="1525829801" sldId="309"/>
        </pc:sldMkLst>
        <pc:spChg chg="mod">
          <ac:chgData name="Edward D'Angelo" userId="06af8033-c7f9-4fb0-89fc-ac90af2f1845" providerId="ADAL" clId="{354E6504-16E2-C84D-916B-600A34A266E7}" dt="2025-03-14T02:03:48.644" v="48" actId="20577"/>
          <ac:spMkLst>
            <pc:docMk/>
            <pc:sldMk cId="1525829801" sldId="309"/>
            <ac:spMk id="4" creationId="{0108364A-2523-9A9B-E928-DD9646D6D62F}"/>
          </ac:spMkLst>
        </pc:spChg>
        <pc:spChg chg="mod">
          <ac:chgData name="Edward D'Angelo" userId="06af8033-c7f9-4fb0-89fc-ac90af2f1845" providerId="ADAL" clId="{354E6504-16E2-C84D-916B-600A34A266E7}" dt="2025-03-14T04:50:29.080" v="1509"/>
          <ac:spMkLst>
            <pc:docMk/>
            <pc:sldMk cId="1525829801" sldId="309"/>
            <ac:spMk id="17" creationId="{52CC58C0-C947-9117-3840-0B9FB2BD35B8}"/>
          </ac:spMkLst>
        </pc:spChg>
        <pc:spChg chg="mod">
          <ac:chgData name="Edward D'Angelo" userId="06af8033-c7f9-4fb0-89fc-ac90af2f1845" providerId="ADAL" clId="{354E6504-16E2-C84D-916B-600A34A266E7}" dt="2025-03-14T04:50:29.080" v="1509"/>
          <ac:spMkLst>
            <pc:docMk/>
            <pc:sldMk cId="1525829801" sldId="309"/>
            <ac:spMk id="18" creationId="{CFF2D288-CCD2-8BBD-4835-1970B252F60B}"/>
          </ac:spMkLst>
        </pc:spChg>
      </pc:sldChg>
      <pc:sldChg chg="modSp">
        <pc:chgData name="Edward D'Angelo" userId="06af8033-c7f9-4fb0-89fc-ac90af2f1845" providerId="ADAL" clId="{354E6504-16E2-C84D-916B-600A34A266E7}" dt="2025-03-14T04:50:29.080" v="1509"/>
        <pc:sldMkLst>
          <pc:docMk/>
          <pc:sldMk cId="3947064988" sldId="324"/>
        </pc:sldMkLst>
        <pc:spChg chg="mod">
          <ac:chgData name="Edward D'Angelo" userId="06af8033-c7f9-4fb0-89fc-ac90af2f1845" providerId="ADAL" clId="{354E6504-16E2-C84D-916B-600A34A266E7}" dt="2025-03-14T04:50:29.080" v="1509"/>
          <ac:spMkLst>
            <pc:docMk/>
            <pc:sldMk cId="3947064988" sldId="324"/>
            <ac:spMk id="25" creationId="{04961248-5DDA-217C-EABF-DF9339791DA0}"/>
          </ac:spMkLst>
        </pc:spChg>
        <pc:picChg chg="mod">
          <ac:chgData name="Edward D'Angelo" userId="06af8033-c7f9-4fb0-89fc-ac90af2f1845" providerId="ADAL" clId="{354E6504-16E2-C84D-916B-600A34A266E7}" dt="2025-03-14T04:50:29.080" v="1509"/>
          <ac:picMkLst>
            <pc:docMk/>
            <pc:sldMk cId="3947064988" sldId="324"/>
            <ac:picMk id="21" creationId="{9CFF01E8-BD9D-17E8-070E-F9CFC771FC2D}"/>
          </ac:picMkLst>
        </pc:picChg>
      </pc:sldChg>
      <pc:sldChg chg="modSp del mod">
        <pc:chgData name="Edward D'Angelo" userId="06af8033-c7f9-4fb0-89fc-ac90af2f1845" providerId="ADAL" clId="{354E6504-16E2-C84D-916B-600A34A266E7}" dt="2025-03-14T03:23:58.304" v="565" actId="2696"/>
        <pc:sldMkLst>
          <pc:docMk/>
          <pc:sldMk cId="3633788287" sldId="2406"/>
        </pc:sldMkLst>
        <pc:spChg chg="mod">
          <ac:chgData name="Edward D'Angelo" userId="06af8033-c7f9-4fb0-89fc-ac90af2f1845" providerId="ADAL" clId="{354E6504-16E2-C84D-916B-600A34A266E7}" dt="2025-03-14T02:10:20.648" v="101" actId="20577"/>
          <ac:spMkLst>
            <pc:docMk/>
            <pc:sldMk cId="3633788287" sldId="2406"/>
            <ac:spMk id="4" creationId="{C0C89DE2-F0B6-F493-86DA-FAC15941E1EA}"/>
          </ac:spMkLst>
        </pc:spChg>
      </pc:sldChg>
      <pc:sldChg chg="modSp mod">
        <pc:chgData name="Edward D'Angelo" userId="06af8033-c7f9-4fb0-89fc-ac90af2f1845" providerId="ADAL" clId="{354E6504-16E2-C84D-916B-600A34A266E7}" dt="2025-03-14T05:06:01.966" v="1529" actId="1076"/>
        <pc:sldMkLst>
          <pc:docMk/>
          <pc:sldMk cId="1678510476" sldId="2407"/>
        </pc:sldMkLst>
        <pc:spChg chg="mod">
          <ac:chgData name="Edward D'Angelo" userId="06af8033-c7f9-4fb0-89fc-ac90af2f1845" providerId="ADAL" clId="{354E6504-16E2-C84D-916B-600A34A266E7}" dt="2025-03-14T05:05:57.100" v="1528" actId="14100"/>
          <ac:spMkLst>
            <pc:docMk/>
            <pc:sldMk cId="1678510476" sldId="2407"/>
            <ac:spMk id="2" creationId="{EA4F1CC8-AB62-9001-DBB5-3268BFFC1CAC}"/>
          </ac:spMkLst>
        </pc:spChg>
        <pc:spChg chg="mod">
          <ac:chgData name="Edward D'Angelo" userId="06af8033-c7f9-4fb0-89fc-ac90af2f1845" providerId="ADAL" clId="{354E6504-16E2-C84D-916B-600A34A266E7}" dt="2025-03-14T05:06:01.966" v="1529" actId="1076"/>
          <ac:spMkLst>
            <pc:docMk/>
            <pc:sldMk cId="1678510476" sldId="2407"/>
            <ac:spMk id="4" creationId="{C0C89DE2-F0B6-F493-86DA-FAC15941E1EA}"/>
          </ac:spMkLst>
        </pc:spChg>
      </pc:sldChg>
      <pc:sldChg chg="addSp delSp modSp mod ord modTransition">
        <pc:chgData name="Edward D'Angelo" userId="06af8033-c7f9-4fb0-89fc-ac90af2f1845" providerId="ADAL" clId="{354E6504-16E2-C84D-916B-600A34A266E7}" dt="2025-03-14T05:05:10.234" v="1525" actId="20577"/>
        <pc:sldMkLst>
          <pc:docMk/>
          <pc:sldMk cId="1484184386" sldId="2408"/>
        </pc:sldMkLst>
        <pc:spChg chg="mod">
          <ac:chgData name="Edward D'Angelo" userId="06af8033-c7f9-4fb0-89fc-ac90af2f1845" providerId="ADAL" clId="{354E6504-16E2-C84D-916B-600A34A266E7}" dt="2025-03-14T04:27:45.233" v="1276" actId="1076"/>
          <ac:spMkLst>
            <pc:docMk/>
            <pc:sldMk cId="1484184386" sldId="2408"/>
            <ac:spMk id="4" creationId="{00000000-0000-0000-0000-000000000000}"/>
          </ac:spMkLst>
        </pc:spChg>
        <pc:spChg chg="mod">
          <ac:chgData name="Edward D'Angelo" userId="06af8033-c7f9-4fb0-89fc-ac90af2f1845" providerId="ADAL" clId="{354E6504-16E2-C84D-916B-600A34A266E7}" dt="2025-03-14T04:28:23.914" v="1279" actId="1076"/>
          <ac:spMkLst>
            <pc:docMk/>
            <pc:sldMk cId="1484184386" sldId="2408"/>
            <ac:spMk id="6" creationId="{00000000-0000-0000-0000-000000000000}"/>
          </ac:spMkLst>
        </pc:spChg>
        <pc:spChg chg="mod">
          <ac:chgData name="Edward D'Angelo" userId="06af8033-c7f9-4fb0-89fc-ac90af2f1845" providerId="ADAL" clId="{354E6504-16E2-C84D-916B-600A34A266E7}" dt="2025-03-14T05:05:10.234" v="1525" actId="20577"/>
          <ac:spMkLst>
            <pc:docMk/>
            <pc:sldMk cId="1484184386" sldId="2408"/>
            <ac:spMk id="7" creationId="{00000000-0000-0000-0000-000000000000}"/>
          </ac:spMkLst>
        </pc:spChg>
        <pc:spChg chg="add del mod">
          <ac:chgData name="Edward D'Angelo" userId="06af8033-c7f9-4fb0-89fc-ac90af2f1845" providerId="ADAL" clId="{354E6504-16E2-C84D-916B-600A34A266E7}" dt="2025-03-14T04:32:13.436" v="1290" actId="21"/>
          <ac:spMkLst>
            <pc:docMk/>
            <pc:sldMk cId="1484184386" sldId="2408"/>
            <ac:spMk id="10" creationId="{C5E04805-61F5-AA89-AC7E-4B2D53D58C1F}"/>
          </ac:spMkLst>
        </pc:spChg>
        <pc:spChg chg="mod">
          <ac:chgData name="Edward D'Angelo" userId="06af8033-c7f9-4fb0-89fc-ac90af2f1845" providerId="ADAL" clId="{354E6504-16E2-C84D-916B-600A34A266E7}" dt="2025-03-14T04:34:46.309" v="1321" actId="20577"/>
          <ac:spMkLst>
            <pc:docMk/>
            <pc:sldMk cId="1484184386" sldId="2408"/>
            <ac:spMk id="11" creationId="{D12F144C-D9EF-E096-8582-2989A4A42BA8}"/>
          </ac:spMkLst>
        </pc:spChg>
        <pc:spChg chg="mod">
          <ac:chgData name="Edward D'Angelo" userId="06af8033-c7f9-4fb0-89fc-ac90af2f1845" providerId="ADAL" clId="{354E6504-16E2-C84D-916B-600A34A266E7}" dt="2025-03-14T04:50:29.080" v="1509"/>
          <ac:spMkLst>
            <pc:docMk/>
            <pc:sldMk cId="1484184386" sldId="2408"/>
            <ac:spMk id="18" creationId="{D852066D-9894-F9A5-78D4-3026D49E94C0}"/>
          </ac:spMkLst>
        </pc:spChg>
      </pc:sldChg>
      <pc:sldChg chg="del">
        <pc:chgData name="Edward D'Angelo" userId="06af8033-c7f9-4fb0-89fc-ac90af2f1845" providerId="ADAL" clId="{354E6504-16E2-C84D-916B-600A34A266E7}" dt="2025-03-14T02:50:54.166" v="430" actId="2696"/>
        <pc:sldMkLst>
          <pc:docMk/>
          <pc:sldMk cId="3481824467" sldId="2409"/>
        </pc:sldMkLst>
      </pc:sldChg>
      <pc:sldChg chg="del">
        <pc:chgData name="Edward D'Angelo" userId="06af8033-c7f9-4fb0-89fc-ac90af2f1845" providerId="ADAL" clId="{354E6504-16E2-C84D-916B-600A34A266E7}" dt="2025-03-14T04:29:35.784" v="1286" actId="2696"/>
        <pc:sldMkLst>
          <pc:docMk/>
          <pc:sldMk cId="266521112" sldId="2410"/>
        </pc:sldMkLst>
      </pc:sldChg>
      <pc:sldChg chg="del">
        <pc:chgData name="Edward D'Angelo" userId="06af8033-c7f9-4fb0-89fc-ac90af2f1845" providerId="ADAL" clId="{354E6504-16E2-C84D-916B-600A34A266E7}" dt="2025-03-14T02:51:00.135" v="431" actId="2696"/>
        <pc:sldMkLst>
          <pc:docMk/>
          <pc:sldMk cId="3551932007" sldId="2411"/>
        </pc:sldMkLst>
      </pc:sldChg>
      <pc:sldChg chg="del">
        <pc:chgData name="Edward D'Angelo" userId="06af8033-c7f9-4fb0-89fc-ac90af2f1845" providerId="ADAL" clId="{354E6504-16E2-C84D-916B-600A34A266E7}" dt="2025-03-14T02:51:02.582" v="432" actId="2696"/>
        <pc:sldMkLst>
          <pc:docMk/>
          <pc:sldMk cId="887749066" sldId="2412"/>
        </pc:sldMkLst>
      </pc:sldChg>
      <pc:sldChg chg="del">
        <pc:chgData name="Edward D'Angelo" userId="06af8033-c7f9-4fb0-89fc-ac90af2f1845" providerId="ADAL" clId="{354E6504-16E2-C84D-916B-600A34A266E7}" dt="2025-03-14T02:51:04.720" v="433" actId="2696"/>
        <pc:sldMkLst>
          <pc:docMk/>
          <pc:sldMk cId="763119594" sldId="2146847788"/>
        </pc:sldMkLst>
      </pc:sldChg>
      <pc:sldChg chg="del">
        <pc:chgData name="Edward D'Angelo" userId="06af8033-c7f9-4fb0-89fc-ac90af2f1845" providerId="ADAL" clId="{354E6504-16E2-C84D-916B-600A34A266E7}" dt="2025-03-14T02:51:07.471" v="434" actId="2696"/>
        <pc:sldMkLst>
          <pc:docMk/>
          <pc:sldMk cId="810540402" sldId="2146847789"/>
        </pc:sldMkLst>
      </pc:sldChg>
      <pc:sldChg chg="addSp delSp modSp add mod">
        <pc:chgData name="Edward D'Angelo" userId="06af8033-c7f9-4fb0-89fc-ac90af2f1845" providerId="ADAL" clId="{354E6504-16E2-C84D-916B-600A34A266E7}" dt="2025-03-14T05:07:39.527" v="1539" actId="20577"/>
        <pc:sldMkLst>
          <pc:docMk/>
          <pc:sldMk cId="3145371401" sldId="2146847790"/>
        </pc:sldMkLst>
        <pc:spChg chg="mod">
          <ac:chgData name="Edward D'Angelo" userId="06af8033-c7f9-4fb0-89fc-ac90af2f1845" providerId="ADAL" clId="{354E6504-16E2-C84D-916B-600A34A266E7}" dt="2025-03-14T05:06:12.599" v="1531" actId="1076"/>
          <ac:spMkLst>
            <pc:docMk/>
            <pc:sldMk cId="3145371401" sldId="2146847790"/>
            <ac:spMk id="2" creationId="{183B0FA2-E542-6B9E-9C38-6969F63BB413}"/>
          </ac:spMkLst>
        </pc:spChg>
        <pc:spChg chg="mod">
          <ac:chgData name="Edward D'Angelo" userId="06af8033-c7f9-4fb0-89fc-ac90af2f1845" providerId="ADAL" clId="{354E6504-16E2-C84D-916B-600A34A266E7}" dt="2025-03-14T05:07:39.527" v="1539" actId="20577"/>
          <ac:spMkLst>
            <pc:docMk/>
            <pc:sldMk cId="3145371401" sldId="2146847790"/>
            <ac:spMk id="4" creationId="{1466BB79-8B04-D3E7-5ADE-622BEE619DF0}"/>
          </ac:spMkLst>
        </pc:spChg>
        <pc:picChg chg="del">
          <ac:chgData name="Edward D'Angelo" userId="06af8033-c7f9-4fb0-89fc-ac90af2f1845" providerId="ADAL" clId="{354E6504-16E2-C84D-916B-600A34A266E7}" dt="2025-03-14T02:49:36.205" v="423" actId="21"/>
          <ac:picMkLst>
            <pc:docMk/>
            <pc:sldMk cId="3145371401" sldId="2146847790"/>
            <ac:picMk id="3" creationId="{EEF2959E-ECD3-2E61-08C5-71E5D3DB8DAF}"/>
          </ac:picMkLst>
        </pc:picChg>
        <pc:picChg chg="add del mod">
          <ac:chgData name="Edward D'Angelo" userId="06af8033-c7f9-4fb0-89fc-ac90af2f1845" providerId="ADAL" clId="{354E6504-16E2-C84D-916B-600A34A266E7}" dt="2025-03-14T02:49:41.771" v="425" actId="21"/>
          <ac:picMkLst>
            <pc:docMk/>
            <pc:sldMk cId="3145371401" sldId="2146847790"/>
            <ac:picMk id="5" creationId="{475758AD-69CD-A057-10E4-1A21E03D43CF}"/>
          </ac:picMkLst>
        </pc:picChg>
        <pc:picChg chg="add mod">
          <ac:chgData name="Edward D'Angelo" userId="06af8033-c7f9-4fb0-89fc-ac90af2f1845" providerId="ADAL" clId="{354E6504-16E2-C84D-916B-600A34A266E7}" dt="2025-03-14T02:50:08.402" v="429" actId="14100"/>
          <ac:picMkLst>
            <pc:docMk/>
            <pc:sldMk cId="3145371401" sldId="2146847790"/>
            <ac:picMk id="6" creationId="{E5870F6A-6426-130E-B354-8E0FE743A72B}"/>
          </ac:picMkLst>
        </pc:picChg>
      </pc:sldChg>
      <pc:sldChg chg="addSp delSp modSp add mod">
        <pc:chgData name="Edward D'Angelo" userId="06af8033-c7f9-4fb0-89fc-ac90af2f1845" providerId="ADAL" clId="{354E6504-16E2-C84D-916B-600A34A266E7}" dt="2025-03-14T05:06:24.083" v="1533" actId="14100"/>
        <pc:sldMkLst>
          <pc:docMk/>
          <pc:sldMk cId="301184169" sldId="2146847791"/>
        </pc:sldMkLst>
        <pc:spChg chg="mod">
          <ac:chgData name="Edward D'Angelo" userId="06af8033-c7f9-4fb0-89fc-ac90af2f1845" providerId="ADAL" clId="{354E6504-16E2-C84D-916B-600A34A266E7}" dt="2025-03-14T05:06:24.083" v="1533" actId="14100"/>
          <ac:spMkLst>
            <pc:docMk/>
            <pc:sldMk cId="301184169" sldId="2146847791"/>
            <ac:spMk id="2" creationId="{53E8CB67-95C8-2E50-27D0-ABA2A798559F}"/>
          </ac:spMkLst>
        </pc:spChg>
        <pc:spChg chg="mod">
          <ac:chgData name="Edward D'Angelo" userId="06af8033-c7f9-4fb0-89fc-ac90af2f1845" providerId="ADAL" clId="{354E6504-16E2-C84D-916B-600A34A266E7}" dt="2025-03-14T04:49:32.618" v="1505" actId="14100"/>
          <ac:spMkLst>
            <pc:docMk/>
            <pc:sldMk cId="301184169" sldId="2146847791"/>
            <ac:spMk id="4" creationId="{CF26A4B5-CE2D-5677-FE25-2FF527AB1991}"/>
          </ac:spMkLst>
        </pc:spChg>
        <pc:picChg chg="add mod">
          <ac:chgData name="Edward D'Angelo" userId="06af8033-c7f9-4fb0-89fc-ac90af2f1845" providerId="ADAL" clId="{354E6504-16E2-C84D-916B-600A34A266E7}" dt="2025-03-14T04:36:36.639" v="1323"/>
          <ac:picMkLst>
            <pc:docMk/>
            <pc:sldMk cId="301184169" sldId="2146847791"/>
            <ac:picMk id="3" creationId="{D4D3FFC3-FAEE-2EDC-8DCE-793384E9999E}"/>
          </ac:picMkLst>
        </pc:picChg>
        <pc:picChg chg="del">
          <ac:chgData name="Edward D'Angelo" userId="06af8033-c7f9-4fb0-89fc-ac90af2f1845" providerId="ADAL" clId="{354E6504-16E2-C84D-916B-600A34A266E7}" dt="2025-03-14T04:36:24.164" v="1322" actId="21"/>
          <ac:picMkLst>
            <pc:docMk/>
            <pc:sldMk cId="301184169" sldId="2146847791"/>
            <ac:picMk id="6" creationId="{7F39057D-576C-499F-48FB-E9F6436697F1}"/>
          </ac:picMkLst>
        </pc:picChg>
      </pc:sldChg>
      <pc:sldChg chg="modSp add mod">
        <pc:chgData name="Edward D'Angelo" userId="06af8033-c7f9-4fb0-89fc-ac90af2f1845" providerId="ADAL" clId="{354E6504-16E2-C84D-916B-600A34A266E7}" dt="2025-03-14T05:06:32.604" v="1535" actId="1076"/>
        <pc:sldMkLst>
          <pc:docMk/>
          <pc:sldMk cId="302156860" sldId="2146847792"/>
        </pc:sldMkLst>
        <pc:spChg chg="mod">
          <ac:chgData name="Edward D'Angelo" userId="06af8033-c7f9-4fb0-89fc-ac90af2f1845" providerId="ADAL" clId="{354E6504-16E2-C84D-916B-600A34A266E7}" dt="2025-03-14T05:06:32.604" v="1535" actId="1076"/>
          <ac:spMkLst>
            <pc:docMk/>
            <pc:sldMk cId="302156860" sldId="2146847792"/>
            <ac:spMk id="2" creationId="{98F77713-0FA7-1BB6-5C37-22BDB0F2F24C}"/>
          </ac:spMkLst>
        </pc:spChg>
        <pc:spChg chg="mod">
          <ac:chgData name="Edward D'Angelo" userId="06af8033-c7f9-4fb0-89fc-ac90af2f1845" providerId="ADAL" clId="{354E6504-16E2-C84D-916B-600A34A266E7}" dt="2025-03-14T03:30:00.257" v="651" actId="255"/>
          <ac:spMkLst>
            <pc:docMk/>
            <pc:sldMk cId="302156860" sldId="2146847792"/>
            <ac:spMk id="4" creationId="{87C0D19E-F723-A213-5C34-1A19AE89A5A0}"/>
          </ac:spMkLst>
        </pc:spChg>
      </pc:sldChg>
      <pc:sldChg chg="addSp delSp modSp add mod">
        <pc:chgData name="Edward D'Angelo" userId="06af8033-c7f9-4fb0-89fc-ac90af2f1845" providerId="ADAL" clId="{354E6504-16E2-C84D-916B-600A34A266E7}" dt="2025-03-14T05:06:37.483" v="1536" actId="1076"/>
        <pc:sldMkLst>
          <pc:docMk/>
          <pc:sldMk cId="1478333220" sldId="2146847793"/>
        </pc:sldMkLst>
        <pc:spChg chg="mod">
          <ac:chgData name="Edward D'Angelo" userId="06af8033-c7f9-4fb0-89fc-ac90af2f1845" providerId="ADAL" clId="{354E6504-16E2-C84D-916B-600A34A266E7}" dt="2025-03-14T05:06:37.483" v="1536" actId="1076"/>
          <ac:spMkLst>
            <pc:docMk/>
            <pc:sldMk cId="1478333220" sldId="2146847793"/>
            <ac:spMk id="2" creationId="{A79E8C0C-5DE3-645D-B4BE-6039D79AC0F2}"/>
          </ac:spMkLst>
        </pc:spChg>
        <pc:spChg chg="mod">
          <ac:chgData name="Edward D'Angelo" userId="06af8033-c7f9-4fb0-89fc-ac90af2f1845" providerId="ADAL" clId="{354E6504-16E2-C84D-916B-600A34A266E7}" dt="2025-03-14T03:46:42.456" v="753" actId="14100"/>
          <ac:spMkLst>
            <pc:docMk/>
            <pc:sldMk cId="1478333220" sldId="2146847793"/>
            <ac:spMk id="4" creationId="{D998673E-4593-69BD-7FA4-21D37934D3E5}"/>
          </ac:spMkLst>
        </pc:spChg>
        <pc:picChg chg="add del mod">
          <ac:chgData name="Edward D'Angelo" userId="06af8033-c7f9-4fb0-89fc-ac90af2f1845" providerId="ADAL" clId="{354E6504-16E2-C84D-916B-600A34A266E7}" dt="2025-03-14T04:36:51.170" v="1326" actId="21"/>
          <ac:picMkLst>
            <pc:docMk/>
            <pc:sldMk cId="1478333220" sldId="2146847793"/>
            <ac:picMk id="3" creationId="{37FF541E-E23D-70E8-16A6-015F3562EBB0}"/>
          </ac:picMkLst>
        </pc:picChg>
        <pc:picChg chg="add mod">
          <ac:chgData name="Edward D'Angelo" userId="06af8033-c7f9-4fb0-89fc-ac90af2f1845" providerId="ADAL" clId="{354E6504-16E2-C84D-916B-600A34A266E7}" dt="2025-03-14T04:36:58.709" v="1327"/>
          <ac:picMkLst>
            <pc:docMk/>
            <pc:sldMk cId="1478333220" sldId="2146847793"/>
            <ac:picMk id="5" creationId="{342A821E-E450-368F-BBED-E68B58A85274}"/>
          </ac:picMkLst>
        </pc:picChg>
        <pc:picChg chg="del">
          <ac:chgData name="Edward D'Angelo" userId="06af8033-c7f9-4fb0-89fc-ac90af2f1845" providerId="ADAL" clId="{354E6504-16E2-C84D-916B-600A34A266E7}" dt="2025-03-14T04:36:44.021" v="1324" actId="21"/>
          <ac:picMkLst>
            <pc:docMk/>
            <pc:sldMk cId="1478333220" sldId="2146847793"/>
            <ac:picMk id="6" creationId="{5752CDF5-7D27-5B8B-476E-D34699D1190F}"/>
          </ac:picMkLst>
        </pc:picChg>
      </pc:sldChg>
      <pc:sldChg chg="addSp delSp modSp add mod ord modTransition">
        <pc:chgData name="Edward D'Angelo" userId="06af8033-c7f9-4fb0-89fc-ac90af2f1845" providerId="ADAL" clId="{354E6504-16E2-C84D-916B-600A34A266E7}" dt="2025-03-14T05:04:11.768" v="1511" actId="14100"/>
        <pc:sldMkLst>
          <pc:docMk/>
          <pc:sldMk cId="4261226934" sldId="2146847794"/>
        </pc:sldMkLst>
        <pc:spChg chg="del">
          <ac:chgData name="Edward D'Angelo" userId="06af8033-c7f9-4fb0-89fc-ac90af2f1845" providerId="ADAL" clId="{354E6504-16E2-C84D-916B-600A34A266E7}" dt="2025-03-14T03:57:08.852" v="757" actId="21"/>
          <ac:spMkLst>
            <pc:docMk/>
            <pc:sldMk cId="4261226934" sldId="2146847794"/>
            <ac:spMk id="4" creationId="{A6E72714-4D1D-DB96-4DDD-9BC90025BC1C}"/>
          </ac:spMkLst>
        </pc:spChg>
        <pc:spChg chg="add del mod">
          <ac:chgData name="Edward D'Angelo" userId="06af8033-c7f9-4fb0-89fc-ac90af2f1845" providerId="ADAL" clId="{354E6504-16E2-C84D-916B-600A34A266E7}" dt="2025-03-14T03:58:00.117" v="764" actId="21"/>
          <ac:spMkLst>
            <pc:docMk/>
            <pc:sldMk cId="4261226934" sldId="2146847794"/>
            <ac:spMk id="5" creationId="{3B35B353-78E2-5469-A461-EC2FACC5861C}"/>
          </ac:spMkLst>
        </pc:spChg>
        <pc:spChg chg="del">
          <ac:chgData name="Edward D'Angelo" userId="06af8033-c7f9-4fb0-89fc-ac90af2f1845" providerId="ADAL" clId="{354E6504-16E2-C84D-916B-600A34A266E7}" dt="2025-03-14T03:57:05.915" v="756" actId="21"/>
          <ac:spMkLst>
            <pc:docMk/>
            <pc:sldMk cId="4261226934" sldId="2146847794"/>
            <ac:spMk id="6" creationId="{E7880A45-9AFD-E3D6-5928-AEB94C11BB73}"/>
          </ac:spMkLst>
        </pc:spChg>
        <pc:spChg chg="del">
          <ac:chgData name="Edward D'Angelo" userId="06af8033-c7f9-4fb0-89fc-ac90af2f1845" providerId="ADAL" clId="{354E6504-16E2-C84D-916B-600A34A266E7}" dt="2025-03-14T03:57:02.755" v="755" actId="21"/>
          <ac:spMkLst>
            <pc:docMk/>
            <pc:sldMk cId="4261226934" sldId="2146847794"/>
            <ac:spMk id="7" creationId="{3EDC3489-7409-3F99-A89C-32B498775392}"/>
          </ac:spMkLst>
        </pc:spChg>
        <pc:spChg chg="del">
          <ac:chgData name="Edward D'Angelo" userId="06af8033-c7f9-4fb0-89fc-ac90af2f1845" providerId="ADAL" clId="{354E6504-16E2-C84D-916B-600A34A266E7}" dt="2025-03-14T03:58:06.161" v="766" actId="21"/>
          <ac:spMkLst>
            <pc:docMk/>
            <pc:sldMk cId="4261226934" sldId="2146847794"/>
            <ac:spMk id="10" creationId="{440880CA-96CA-A670-8716-3A32AABF6DDC}"/>
          </ac:spMkLst>
        </pc:spChg>
        <pc:spChg chg="del">
          <ac:chgData name="Edward D'Angelo" userId="06af8033-c7f9-4fb0-89fc-ac90af2f1845" providerId="ADAL" clId="{354E6504-16E2-C84D-916B-600A34A266E7}" dt="2025-03-14T03:57:27.287" v="759" actId="21"/>
          <ac:spMkLst>
            <pc:docMk/>
            <pc:sldMk cId="4261226934" sldId="2146847794"/>
            <ac:spMk id="11" creationId="{9B091246-5449-930C-0906-AA4D88D90E44}"/>
          </ac:spMkLst>
        </pc:spChg>
        <pc:spChg chg="add mod">
          <ac:chgData name="Edward D'Angelo" userId="06af8033-c7f9-4fb0-89fc-ac90af2f1845" providerId="ADAL" clId="{354E6504-16E2-C84D-916B-600A34A266E7}" dt="2025-03-14T05:04:11.768" v="1511" actId="14100"/>
          <ac:spMkLst>
            <pc:docMk/>
            <pc:sldMk cId="4261226934" sldId="2146847794"/>
            <ac:spMk id="14" creationId="{89CF4E44-8492-BE21-E3F5-67891E5A0DE9}"/>
          </ac:spMkLst>
        </pc:spChg>
        <pc:spChg chg="del">
          <ac:chgData name="Edward D'Angelo" userId="06af8033-c7f9-4fb0-89fc-ac90af2f1845" providerId="ADAL" clId="{354E6504-16E2-C84D-916B-600A34A266E7}" dt="2025-03-14T03:59:35.896" v="767"/>
          <ac:spMkLst>
            <pc:docMk/>
            <pc:sldMk cId="4261226934" sldId="2146847794"/>
            <ac:spMk id="18" creationId="{AE4BF108-C07F-F8DA-7A1E-B73D130713EB}"/>
          </ac:spMkLst>
        </pc:spChg>
        <pc:graphicFrameChg chg="add del mod">
          <ac:chgData name="Edward D'Angelo" userId="06af8033-c7f9-4fb0-89fc-ac90af2f1845" providerId="ADAL" clId="{354E6504-16E2-C84D-916B-600A34A266E7}" dt="2025-03-14T03:58:02.922" v="765" actId="21"/>
          <ac:graphicFrameMkLst>
            <pc:docMk/>
            <pc:sldMk cId="4261226934" sldId="2146847794"/>
            <ac:graphicFrameMk id="2" creationId="{D1030AC1-1726-0D87-D10B-9EB0ABC763BE}"/>
          </ac:graphicFrameMkLst>
        </pc:graphicFrameChg>
        <pc:picChg chg="add mod">
          <ac:chgData name="Edward D'Angelo" userId="06af8033-c7f9-4fb0-89fc-ac90af2f1845" providerId="ADAL" clId="{354E6504-16E2-C84D-916B-600A34A266E7}" dt="2025-03-14T04:50:29.080" v="1509"/>
          <ac:picMkLst>
            <pc:docMk/>
            <pc:sldMk cId="4261226934" sldId="2146847794"/>
            <ac:picMk id="9" creationId="{9D0FB530-0C4E-249D-61A7-86EA5E4155F9}"/>
          </ac:picMkLst>
        </pc:picChg>
        <pc:picChg chg="add mod">
          <ac:chgData name="Edward D'Angelo" userId="06af8033-c7f9-4fb0-89fc-ac90af2f1845" providerId="ADAL" clId="{354E6504-16E2-C84D-916B-600A34A266E7}" dt="2025-03-14T04:00:39.502" v="776" actId="1076"/>
          <ac:picMkLst>
            <pc:docMk/>
            <pc:sldMk cId="4261226934" sldId="2146847794"/>
            <ac:picMk id="13" creationId="{5E6800EF-3B83-14D2-EF5F-9C6A1368B495}"/>
          </ac:picMkLst>
        </pc:picChg>
      </pc:sldChg>
      <pc:sldMasterChg chg="delSldLayout">
        <pc:chgData name="Edward D'Angelo" userId="06af8033-c7f9-4fb0-89fc-ac90af2f1845" providerId="ADAL" clId="{354E6504-16E2-C84D-916B-600A34A266E7}" dt="2025-03-14T02:51:07.471" v="434" actId="2696"/>
        <pc:sldMasterMkLst>
          <pc:docMk/>
          <pc:sldMasterMk cId="2375671384" sldId="2147483648"/>
        </pc:sldMasterMkLst>
        <pc:sldLayoutChg chg="del">
          <pc:chgData name="Edward D'Angelo" userId="06af8033-c7f9-4fb0-89fc-ac90af2f1845" providerId="ADAL" clId="{354E6504-16E2-C84D-916B-600A34A266E7}" dt="2025-03-14T02:51:07.471" v="434" actId="2696"/>
          <pc:sldLayoutMkLst>
            <pc:docMk/>
            <pc:sldMasterMk cId="2375671384" sldId="2147483648"/>
            <pc:sldLayoutMk cId="2542671913" sldId="2147483722"/>
          </pc:sldLayoutMkLst>
        </pc:sldLayoutChg>
      </pc:sldMasterChg>
      <pc:sldMasterChg chg="addSp">
        <pc:chgData name="Edward D'Angelo" userId="06af8033-c7f9-4fb0-89fc-ac90af2f1845" providerId="ADAL" clId="{354E6504-16E2-C84D-916B-600A34A266E7}" dt="2025-03-14T04:44:49.755" v="1410"/>
        <pc:sldMasterMkLst>
          <pc:docMk/>
          <pc:sldMasterMk cId="794003756" sldId="2147483722"/>
        </pc:sldMasterMkLst>
        <pc:spChg chg="add">
          <ac:chgData name="Edward D'Angelo" userId="06af8033-c7f9-4fb0-89fc-ac90af2f1845" providerId="ADAL" clId="{354E6504-16E2-C84D-916B-600A34A266E7}" dt="2025-03-14T04:44:49.755" v="1410"/>
          <ac:spMkLst>
            <pc:docMk/>
            <pc:sldMasterMk cId="794003756" sldId="2147483722"/>
            <ac:spMk id="12" creationId="{DD49DA3B-5BA8-2051-D9F7-DDA7C50C73B9}"/>
          </ac:spMkLst>
        </pc:spChg>
        <pc:picChg chg="add">
          <ac:chgData name="Edward D'Angelo" userId="06af8033-c7f9-4fb0-89fc-ac90af2f1845" providerId="ADAL" clId="{354E6504-16E2-C84D-916B-600A34A266E7}" dt="2025-03-14T04:44:49.755" v="1410"/>
          <ac:picMkLst>
            <pc:docMk/>
            <pc:sldMasterMk cId="794003756" sldId="2147483722"/>
            <ac:picMk id="9" creationId="{363B8D8C-B0F1-F3D5-03CC-3954D8C2C330}"/>
          </ac:picMkLst>
        </pc:picChg>
        <pc:cxnChg chg="add">
          <ac:chgData name="Edward D'Angelo" userId="06af8033-c7f9-4fb0-89fc-ac90af2f1845" providerId="ADAL" clId="{354E6504-16E2-C84D-916B-600A34A266E7}" dt="2025-03-14T04:44:49.755" v="1410"/>
          <ac:cxnSpMkLst>
            <pc:docMk/>
            <pc:sldMasterMk cId="794003756" sldId="2147483722"/>
            <ac:cxnSpMk id="11" creationId="{F9BB74A6-B15E-8A3E-4DAA-6653E8FFE08B}"/>
          </ac:cxnSpMkLst>
        </pc:cxnChg>
      </pc:sldMasterChg>
      <pc:sldMasterChg chg="addSp">
        <pc:chgData name="Edward D'Angelo" userId="06af8033-c7f9-4fb0-89fc-ac90af2f1845" providerId="ADAL" clId="{354E6504-16E2-C84D-916B-600A34A266E7}" dt="2025-03-14T04:44:40.290" v="1404"/>
        <pc:sldMasterMkLst>
          <pc:docMk/>
          <pc:sldMasterMk cId="821549227" sldId="2147483722"/>
        </pc:sldMasterMkLst>
        <pc:spChg chg="add">
          <ac:chgData name="Edward D'Angelo" userId="06af8033-c7f9-4fb0-89fc-ac90af2f1845" providerId="ADAL" clId="{354E6504-16E2-C84D-916B-600A34A266E7}" dt="2025-03-14T04:44:40.290" v="1404"/>
          <ac:spMkLst>
            <pc:docMk/>
            <pc:sldMasterMk cId="821549227" sldId="2147483722"/>
            <ac:spMk id="9" creationId="{177FCADB-6B09-7084-ABE1-129FF1029172}"/>
          </ac:spMkLst>
        </pc:spChg>
        <pc:picChg chg="add">
          <ac:chgData name="Edward D'Angelo" userId="06af8033-c7f9-4fb0-89fc-ac90af2f1845" providerId="ADAL" clId="{354E6504-16E2-C84D-916B-600A34A266E7}" dt="2025-03-14T04:44:40.290" v="1404"/>
          <ac:picMkLst>
            <pc:docMk/>
            <pc:sldMasterMk cId="821549227" sldId="2147483722"/>
            <ac:picMk id="7" creationId="{D2D4F4D1-326F-AEF2-C1F0-74F3DBB29A36}"/>
          </ac:picMkLst>
        </pc:picChg>
        <pc:cxnChg chg="add">
          <ac:chgData name="Edward D'Angelo" userId="06af8033-c7f9-4fb0-89fc-ac90af2f1845" providerId="ADAL" clId="{354E6504-16E2-C84D-916B-600A34A266E7}" dt="2025-03-14T04:44:40.290" v="1404"/>
          <ac:cxnSpMkLst>
            <pc:docMk/>
            <pc:sldMasterMk cId="821549227" sldId="2147483722"/>
            <ac:cxnSpMk id="8" creationId="{8A9B6FAE-5DC9-A494-4880-4F7D84086E79}"/>
          </ac:cxnSpMkLst>
        </pc:cxnChg>
      </pc:sldMasterChg>
      <pc:sldMasterChg chg="addSp">
        <pc:chgData name="Edward D'Angelo" userId="06af8033-c7f9-4fb0-89fc-ac90af2f1845" providerId="ADAL" clId="{354E6504-16E2-C84D-916B-600A34A266E7}" dt="2025-03-14T04:48:52.221" v="1492"/>
        <pc:sldMasterMkLst>
          <pc:docMk/>
          <pc:sldMasterMk cId="921795859" sldId="2147483722"/>
        </pc:sldMasterMkLst>
        <pc:spChg chg="add">
          <ac:chgData name="Edward D'Angelo" userId="06af8033-c7f9-4fb0-89fc-ac90af2f1845" providerId="ADAL" clId="{354E6504-16E2-C84D-916B-600A34A266E7}" dt="2025-03-14T04:48:52.221" v="1492"/>
          <ac:spMkLst>
            <pc:docMk/>
            <pc:sldMasterMk cId="921795859" sldId="2147483722"/>
            <ac:spMk id="12" creationId="{550CA0FA-21ED-4AD4-65D1-1A4BF919C7FD}"/>
          </ac:spMkLst>
        </pc:spChg>
        <pc:picChg chg="add">
          <ac:chgData name="Edward D'Angelo" userId="06af8033-c7f9-4fb0-89fc-ac90af2f1845" providerId="ADAL" clId="{354E6504-16E2-C84D-916B-600A34A266E7}" dt="2025-03-14T04:48:52.221" v="1492"/>
          <ac:picMkLst>
            <pc:docMk/>
            <pc:sldMasterMk cId="921795859" sldId="2147483722"/>
            <ac:picMk id="10" creationId="{34E2CEC3-A3A1-EF50-1301-C487F7FF5368}"/>
          </ac:picMkLst>
        </pc:picChg>
        <pc:cxnChg chg="add">
          <ac:chgData name="Edward D'Angelo" userId="06af8033-c7f9-4fb0-89fc-ac90af2f1845" providerId="ADAL" clId="{354E6504-16E2-C84D-916B-600A34A266E7}" dt="2025-03-14T04:48:52.221" v="1492"/>
          <ac:cxnSpMkLst>
            <pc:docMk/>
            <pc:sldMasterMk cId="921795859" sldId="2147483722"/>
            <ac:cxnSpMk id="11" creationId="{B33A56D1-3C7D-FAE1-1603-48F63A808F36}"/>
          </ac:cxnSpMkLst>
        </pc:cxnChg>
      </pc:sldMasterChg>
      <pc:sldMasterChg chg="addSp">
        <pc:chgData name="Edward D'Angelo" userId="06af8033-c7f9-4fb0-89fc-ac90af2f1845" providerId="ADAL" clId="{354E6504-16E2-C84D-916B-600A34A266E7}" dt="2025-03-14T04:50:21.486" v="1506"/>
        <pc:sldMasterMkLst>
          <pc:docMk/>
          <pc:sldMasterMk cId="1005931652" sldId="2147483722"/>
        </pc:sldMasterMkLst>
        <pc:spChg chg="add">
          <ac:chgData name="Edward D'Angelo" userId="06af8033-c7f9-4fb0-89fc-ac90af2f1845" providerId="ADAL" clId="{354E6504-16E2-C84D-916B-600A34A266E7}" dt="2025-03-14T04:50:21.486" v="1506"/>
          <ac:spMkLst>
            <pc:docMk/>
            <pc:sldMasterMk cId="1005931652" sldId="2147483722"/>
            <ac:spMk id="9" creationId="{EE2F0BA0-E9BC-75D6-C961-DC2881CB02FD}"/>
          </ac:spMkLst>
        </pc:spChg>
        <pc:picChg chg="add">
          <ac:chgData name="Edward D'Angelo" userId="06af8033-c7f9-4fb0-89fc-ac90af2f1845" providerId="ADAL" clId="{354E6504-16E2-C84D-916B-600A34A266E7}" dt="2025-03-14T04:50:21.486" v="1506"/>
          <ac:picMkLst>
            <pc:docMk/>
            <pc:sldMasterMk cId="1005931652" sldId="2147483722"/>
            <ac:picMk id="7" creationId="{602E31E7-B4CD-D648-E5F4-F982E00073B9}"/>
          </ac:picMkLst>
        </pc:picChg>
        <pc:cxnChg chg="add">
          <ac:chgData name="Edward D'Angelo" userId="06af8033-c7f9-4fb0-89fc-ac90af2f1845" providerId="ADAL" clId="{354E6504-16E2-C84D-916B-600A34A266E7}" dt="2025-03-14T04:50:21.486" v="1506"/>
          <ac:cxnSpMkLst>
            <pc:docMk/>
            <pc:sldMasterMk cId="1005931652" sldId="2147483722"/>
            <ac:cxnSpMk id="8" creationId="{B5322AFA-E152-7A59-9C03-55B20C639CB4}"/>
          </ac:cxnSpMkLst>
        </pc:cxnChg>
      </pc:sldMasterChg>
      <pc:sldMasterChg chg="addSp">
        <pc:chgData name="Edward D'Angelo" userId="06af8033-c7f9-4fb0-89fc-ac90af2f1845" providerId="ADAL" clId="{354E6504-16E2-C84D-916B-600A34A266E7}" dt="2025-03-14T04:48:58.222" v="1494"/>
        <pc:sldMasterMkLst>
          <pc:docMk/>
          <pc:sldMasterMk cId="2469911843" sldId="2147483722"/>
        </pc:sldMasterMkLst>
        <pc:spChg chg="add">
          <ac:chgData name="Edward D'Angelo" userId="06af8033-c7f9-4fb0-89fc-ac90af2f1845" providerId="ADAL" clId="{354E6504-16E2-C84D-916B-600A34A266E7}" dt="2025-03-14T04:48:58.222" v="1494"/>
          <ac:spMkLst>
            <pc:docMk/>
            <pc:sldMasterMk cId="2469911843" sldId="2147483722"/>
            <ac:spMk id="9" creationId="{BC831A84-4C71-6C7B-10E7-5BAA0E3AA6FE}"/>
          </ac:spMkLst>
        </pc:spChg>
        <pc:picChg chg="add">
          <ac:chgData name="Edward D'Angelo" userId="06af8033-c7f9-4fb0-89fc-ac90af2f1845" providerId="ADAL" clId="{354E6504-16E2-C84D-916B-600A34A266E7}" dt="2025-03-14T04:48:58.222" v="1494"/>
          <ac:picMkLst>
            <pc:docMk/>
            <pc:sldMasterMk cId="2469911843" sldId="2147483722"/>
            <ac:picMk id="7" creationId="{F15756EF-171E-64C8-A41A-D6CD8B87482A}"/>
          </ac:picMkLst>
        </pc:picChg>
        <pc:cxnChg chg="add">
          <ac:chgData name="Edward D'Angelo" userId="06af8033-c7f9-4fb0-89fc-ac90af2f1845" providerId="ADAL" clId="{354E6504-16E2-C84D-916B-600A34A266E7}" dt="2025-03-14T04:48:58.222" v="1494"/>
          <ac:cxnSpMkLst>
            <pc:docMk/>
            <pc:sldMasterMk cId="2469911843" sldId="2147483722"/>
            <ac:cxnSpMk id="8" creationId="{51775D12-1A01-9C70-6A0D-BC0567B55115}"/>
          </ac:cxnSpMkLst>
        </pc:cxnChg>
      </pc:sldMasterChg>
      <pc:sldMasterChg chg="addSp">
        <pc:chgData name="Edward D'Angelo" userId="06af8033-c7f9-4fb0-89fc-ac90af2f1845" providerId="ADAL" clId="{354E6504-16E2-C84D-916B-600A34A266E7}" dt="2025-03-14T04:50:27.223" v="1508"/>
        <pc:sldMasterMkLst>
          <pc:docMk/>
          <pc:sldMasterMk cId="2788715102" sldId="2147483722"/>
        </pc:sldMasterMkLst>
        <pc:spChg chg="add">
          <ac:chgData name="Edward D'Angelo" userId="06af8033-c7f9-4fb0-89fc-ac90af2f1845" providerId="ADAL" clId="{354E6504-16E2-C84D-916B-600A34A266E7}" dt="2025-03-14T04:50:27.223" v="1508"/>
          <ac:spMkLst>
            <pc:docMk/>
            <pc:sldMasterMk cId="2788715102" sldId="2147483722"/>
            <ac:spMk id="10" creationId="{31C2E659-4C2B-8BFC-01CC-FAB1A6853E17}"/>
          </ac:spMkLst>
        </pc:spChg>
        <pc:picChg chg="add">
          <ac:chgData name="Edward D'Angelo" userId="06af8033-c7f9-4fb0-89fc-ac90af2f1845" providerId="ADAL" clId="{354E6504-16E2-C84D-916B-600A34A266E7}" dt="2025-03-14T04:50:27.223" v="1508"/>
          <ac:picMkLst>
            <pc:docMk/>
            <pc:sldMasterMk cId="2788715102" sldId="2147483722"/>
            <ac:picMk id="7" creationId="{BC86D3C1-A0EF-12BC-FA3D-0D3AC4506DCF}"/>
          </ac:picMkLst>
        </pc:picChg>
        <pc:cxnChg chg="add">
          <ac:chgData name="Edward D'Angelo" userId="06af8033-c7f9-4fb0-89fc-ac90af2f1845" providerId="ADAL" clId="{354E6504-16E2-C84D-916B-600A34A266E7}" dt="2025-03-14T04:50:27.223" v="1508"/>
          <ac:cxnSpMkLst>
            <pc:docMk/>
            <pc:sldMasterMk cId="2788715102" sldId="2147483722"/>
            <ac:cxnSpMk id="9" creationId="{B84C7D56-2AA9-403E-7C91-CDC80FDD2F1B}"/>
          </ac:cxnSpMkLst>
        </pc:cxnChg>
      </pc:sldMasterChg>
      <pc:sldMasterChg chg="addSp">
        <pc:chgData name="Edward D'Angelo" userId="06af8033-c7f9-4fb0-89fc-ac90af2f1845" providerId="ADAL" clId="{354E6504-16E2-C84D-916B-600A34A266E7}" dt="2025-03-14T04:49:12.424" v="1503"/>
        <pc:sldMasterMkLst>
          <pc:docMk/>
          <pc:sldMasterMk cId="3607320683" sldId="2147483722"/>
        </pc:sldMasterMkLst>
        <pc:spChg chg="add">
          <ac:chgData name="Edward D'Angelo" userId="06af8033-c7f9-4fb0-89fc-ac90af2f1845" providerId="ADAL" clId="{354E6504-16E2-C84D-916B-600A34A266E7}" dt="2025-03-14T04:49:12.424" v="1503"/>
          <ac:spMkLst>
            <pc:docMk/>
            <pc:sldMasterMk cId="3607320683" sldId="2147483722"/>
            <ac:spMk id="9" creationId="{1A77632F-7EA1-CF37-E4FA-690C9DCAD4AE}"/>
          </ac:spMkLst>
        </pc:spChg>
        <pc:picChg chg="add">
          <ac:chgData name="Edward D'Angelo" userId="06af8033-c7f9-4fb0-89fc-ac90af2f1845" providerId="ADAL" clId="{354E6504-16E2-C84D-916B-600A34A266E7}" dt="2025-03-14T04:49:12.424" v="1503"/>
          <ac:picMkLst>
            <pc:docMk/>
            <pc:sldMasterMk cId="3607320683" sldId="2147483722"/>
            <ac:picMk id="7" creationId="{F4AD84BF-2DFB-FB3B-C4C9-5EDB5EE10487}"/>
          </ac:picMkLst>
        </pc:picChg>
        <pc:cxnChg chg="add">
          <ac:chgData name="Edward D'Angelo" userId="06af8033-c7f9-4fb0-89fc-ac90af2f1845" providerId="ADAL" clId="{354E6504-16E2-C84D-916B-600A34A266E7}" dt="2025-03-14T04:49:12.424" v="1503"/>
          <ac:cxnSpMkLst>
            <pc:docMk/>
            <pc:sldMasterMk cId="3607320683" sldId="2147483722"/>
            <ac:cxnSpMk id="8" creationId="{2C460C0B-CAFD-CA64-BB6C-A3A9AD1D41D7}"/>
          </ac:cxnSpMkLst>
        </pc:cxnChg>
      </pc:sldMasterChg>
      <pc:sldMasterChg chg="addSp">
        <pc:chgData name="Edward D'Angelo" userId="06af8033-c7f9-4fb0-89fc-ac90af2f1845" providerId="ADAL" clId="{354E6504-16E2-C84D-916B-600A34A266E7}" dt="2025-03-14T04:47:35.952" v="1433"/>
        <pc:sldMasterMkLst>
          <pc:docMk/>
          <pc:sldMasterMk cId="3665198920" sldId="2147483722"/>
        </pc:sldMasterMkLst>
        <pc:spChg chg="add">
          <ac:chgData name="Edward D'Angelo" userId="06af8033-c7f9-4fb0-89fc-ac90af2f1845" providerId="ADAL" clId="{354E6504-16E2-C84D-916B-600A34A266E7}" dt="2025-03-14T04:47:35.952" v="1433"/>
          <ac:spMkLst>
            <pc:docMk/>
            <pc:sldMasterMk cId="3665198920" sldId="2147483722"/>
            <ac:spMk id="9" creationId="{7E249EB9-4A98-6202-4DC4-E7AB13AB1241}"/>
          </ac:spMkLst>
        </pc:spChg>
        <pc:picChg chg="add">
          <ac:chgData name="Edward D'Angelo" userId="06af8033-c7f9-4fb0-89fc-ac90af2f1845" providerId="ADAL" clId="{354E6504-16E2-C84D-916B-600A34A266E7}" dt="2025-03-14T04:47:35.952" v="1433"/>
          <ac:picMkLst>
            <pc:docMk/>
            <pc:sldMasterMk cId="3665198920" sldId="2147483722"/>
            <ac:picMk id="7" creationId="{36DF2794-23AF-E521-A3E3-B2BC72A35F91}"/>
          </ac:picMkLst>
        </pc:picChg>
        <pc:cxnChg chg="add">
          <ac:chgData name="Edward D'Angelo" userId="06af8033-c7f9-4fb0-89fc-ac90af2f1845" providerId="ADAL" clId="{354E6504-16E2-C84D-916B-600A34A266E7}" dt="2025-03-14T04:47:35.952" v="1433"/>
          <ac:cxnSpMkLst>
            <pc:docMk/>
            <pc:sldMasterMk cId="3665198920" sldId="2147483722"/>
            <ac:cxnSpMk id="8" creationId="{18C0A2E6-5362-3B85-287D-AFBACC580C78}"/>
          </ac:cxnSpMkLst>
        </pc:cxnChg>
      </pc:sldMasterChg>
      <pc:sldMasterChg chg="addSp">
        <pc:chgData name="Edward D'Angelo" userId="06af8033-c7f9-4fb0-89fc-ac90af2f1845" providerId="ADAL" clId="{354E6504-16E2-C84D-916B-600A34A266E7}" dt="2025-03-14T04:44:42.159" v="1405"/>
        <pc:sldMasterMkLst>
          <pc:docMk/>
          <pc:sldMasterMk cId="70368072" sldId="2147483739"/>
        </pc:sldMasterMkLst>
        <pc:spChg chg="add">
          <ac:chgData name="Edward D'Angelo" userId="06af8033-c7f9-4fb0-89fc-ac90af2f1845" providerId="ADAL" clId="{354E6504-16E2-C84D-916B-600A34A266E7}" dt="2025-03-14T04:44:42.159" v="1405"/>
          <ac:spMkLst>
            <pc:docMk/>
            <pc:sldMasterMk cId="70368072" sldId="2147483739"/>
            <ac:spMk id="9" creationId="{94F441FE-99A8-F905-0B65-91452E16F169}"/>
          </ac:spMkLst>
        </pc:spChg>
        <pc:picChg chg="add">
          <ac:chgData name="Edward D'Angelo" userId="06af8033-c7f9-4fb0-89fc-ac90af2f1845" providerId="ADAL" clId="{354E6504-16E2-C84D-916B-600A34A266E7}" dt="2025-03-14T04:44:42.159" v="1405"/>
          <ac:picMkLst>
            <pc:docMk/>
            <pc:sldMasterMk cId="70368072" sldId="2147483739"/>
            <ac:picMk id="7" creationId="{52E47999-F578-5374-EFA2-74E22BCFBDEB}"/>
          </ac:picMkLst>
        </pc:picChg>
        <pc:cxnChg chg="add">
          <ac:chgData name="Edward D'Angelo" userId="06af8033-c7f9-4fb0-89fc-ac90af2f1845" providerId="ADAL" clId="{354E6504-16E2-C84D-916B-600A34A266E7}" dt="2025-03-14T04:44:42.159" v="1405"/>
          <ac:cxnSpMkLst>
            <pc:docMk/>
            <pc:sldMasterMk cId="70368072" sldId="2147483739"/>
            <ac:cxnSpMk id="8" creationId="{1D94ECF2-A9C3-4557-A34D-D707ED9E7CAA}"/>
          </ac:cxnSpMkLst>
        </pc:cxnChg>
      </pc:sldMasterChg>
      <pc:sldMasterChg chg="addSp">
        <pc:chgData name="Edward D'Angelo" userId="06af8033-c7f9-4fb0-89fc-ac90af2f1845" providerId="ADAL" clId="{354E6504-16E2-C84D-916B-600A34A266E7}" dt="2025-03-14T04:47:38.519" v="1434"/>
        <pc:sldMasterMkLst>
          <pc:docMk/>
          <pc:sldMasterMk cId="628408682" sldId="2147483739"/>
        </pc:sldMasterMkLst>
        <pc:spChg chg="add">
          <ac:chgData name="Edward D'Angelo" userId="06af8033-c7f9-4fb0-89fc-ac90af2f1845" providerId="ADAL" clId="{354E6504-16E2-C84D-916B-600A34A266E7}" dt="2025-03-14T04:47:38.519" v="1434"/>
          <ac:spMkLst>
            <pc:docMk/>
            <pc:sldMasterMk cId="628408682" sldId="2147483739"/>
            <ac:spMk id="9" creationId="{1E93576D-83BC-340F-0DA7-B59BC07D46BC}"/>
          </ac:spMkLst>
        </pc:spChg>
        <pc:picChg chg="add">
          <ac:chgData name="Edward D'Angelo" userId="06af8033-c7f9-4fb0-89fc-ac90af2f1845" providerId="ADAL" clId="{354E6504-16E2-C84D-916B-600A34A266E7}" dt="2025-03-14T04:47:38.519" v="1434"/>
          <ac:picMkLst>
            <pc:docMk/>
            <pc:sldMasterMk cId="628408682" sldId="2147483739"/>
            <ac:picMk id="7" creationId="{25CB1952-B08B-DF0D-A448-B55C542B3D09}"/>
          </ac:picMkLst>
        </pc:picChg>
        <pc:cxnChg chg="add">
          <ac:chgData name="Edward D'Angelo" userId="06af8033-c7f9-4fb0-89fc-ac90af2f1845" providerId="ADAL" clId="{354E6504-16E2-C84D-916B-600A34A266E7}" dt="2025-03-14T04:47:38.519" v="1434"/>
          <ac:cxnSpMkLst>
            <pc:docMk/>
            <pc:sldMasterMk cId="628408682" sldId="2147483739"/>
            <ac:cxnSpMk id="8" creationId="{524C597A-FD52-FF7D-2C53-7DEB5A8C573D}"/>
          </ac:cxnSpMkLst>
        </pc:cxnChg>
      </pc:sldMasterChg>
      <pc:sldMasterChg chg="addSp">
        <pc:chgData name="Edward D'Angelo" userId="06af8033-c7f9-4fb0-89fc-ac90af2f1845" providerId="ADAL" clId="{354E6504-16E2-C84D-916B-600A34A266E7}" dt="2025-03-14T04:44:51.949" v="1411"/>
        <pc:sldMasterMkLst>
          <pc:docMk/>
          <pc:sldMasterMk cId="1390657820" sldId="2147483739"/>
        </pc:sldMasterMkLst>
        <pc:spChg chg="add">
          <ac:chgData name="Edward D'Angelo" userId="06af8033-c7f9-4fb0-89fc-ac90af2f1845" providerId="ADAL" clId="{354E6504-16E2-C84D-916B-600A34A266E7}" dt="2025-03-14T04:44:51.949" v="1411"/>
          <ac:spMkLst>
            <pc:docMk/>
            <pc:sldMasterMk cId="1390657820" sldId="2147483739"/>
            <ac:spMk id="12" creationId="{B660F9A4-4EE8-AF51-2C68-72C169C2B7CA}"/>
          </ac:spMkLst>
        </pc:spChg>
        <pc:picChg chg="add">
          <ac:chgData name="Edward D'Angelo" userId="06af8033-c7f9-4fb0-89fc-ac90af2f1845" providerId="ADAL" clId="{354E6504-16E2-C84D-916B-600A34A266E7}" dt="2025-03-14T04:44:51.949" v="1411"/>
          <ac:picMkLst>
            <pc:docMk/>
            <pc:sldMasterMk cId="1390657820" sldId="2147483739"/>
            <ac:picMk id="10" creationId="{D56DCC67-B7A0-035F-79BC-DD1911913E2C}"/>
          </ac:picMkLst>
        </pc:picChg>
        <pc:cxnChg chg="add">
          <ac:chgData name="Edward D'Angelo" userId="06af8033-c7f9-4fb0-89fc-ac90af2f1845" providerId="ADAL" clId="{354E6504-16E2-C84D-916B-600A34A266E7}" dt="2025-03-14T04:44:51.949" v="1411"/>
          <ac:cxnSpMkLst>
            <pc:docMk/>
            <pc:sldMasterMk cId="1390657820" sldId="2147483739"/>
            <ac:cxnSpMk id="11" creationId="{49C012B5-12B0-62B6-5EA8-4F302221E2BF}"/>
          </ac:cxnSpMkLst>
        </pc:cxnChg>
      </pc:sldMasterChg>
      <pc:sldMasterChg chg="addSp">
        <pc:chgData name="Edward D'Angelo" userId="06af8033-c7f9-4fb0-89fc-ac90af2f1845" providerId="ADAL" clId="{354E6504-16E2-C84D-916B-600A34A266E7}" dt="2025-03-14T04:44:43.689" v="1406"/>
        <pc:sldMasterMkLst>
          <pc:docMk/>
          <pc:sldMasterMk cId="507455567" sldId="2147483756"/>
        </pc:sldMasterMkLst>
        <pc:spChg chg="add">
          <ac:chgData name="Edward D'Angelo" userId="06af8033-c7f9-4fb0-89fc-ac90af2f1845" providerId="ADAL" clId="{354E6504-16E2-C84D-916B-600A34A266E7}" dt="2025-03-14T04:44:43.689" v="1406"/>
          <ac:spMkLst>
            <pc:docMk/>
            <pc:sldMasterMk cId="507455567" sldId="2147483756"/>
            <ac:spMk id="10" creationId="{6B513F5D-BF9F-782C-71EB-D7954E0C035D}"/>
          </ac:spMkLst>
        </pc:spChg>
        <pc:picChg chg="add">
          <ac:chgData name="Edward D'Angelo" userId="06af8033-c7f9-4fb0-89fc-ac90af2f1845" providerId="ADAL" clId="{354E6504-16E2-C84D-916B-600A34A266E7}" dt="2025-03-14T04:44:43.689" v="1406"/>
          <ac:picMkLst>
            <pc:docMk/>
            <pc:sldMasterMk cId="507455567" sldId="2147483756"/>
            <ac:picMk id="7" creationId="{AA1603FC-AF49-7E5E-CE68-8DA0077940C3}"/>
          </ac:picMkLst>
        </pc:picChg>
        <pc:cxnChg chg="add">
          <ac:chgData name="Edward D'Angelo" userId="06af8033-c7f9-4fb0-89fc-ac90af2f1845" providerId="ADAL" clId="{354E6504-16E2-C84D-916B-600A34A266E7}" dt="2025-03-14T04:44:43.689" v="1406"/>
          <ac:cxnSpMkLst>
            <pc:docMk/>
            <pc:sldMasterMk cId="507455567" sldId="2147483756"/>
            <ac:cxnSpMk id="9" creationId="{B21C7C77-C05B-A56F-FE1D-145D7BED054E}"/>
          </ac:cxnSpMkLst>
        </pc:cxnChg>
      </pc:sldMasterChg>
      <pc:sldMasterChg chg="addSp">
        <pc:chgData name="Edward D'Angelo" userId="06af8033-c7f9-4fb0-89fc-ac90af2f1845" providerId="ADAL" clId="{354E6504-16E2-C84D-916B-600A34A266E7}" dt="2025-03-14T04:47:40.889" v="1435"/>
        <pc:sldMasterMkLst>
          <pc:docMk/>
          <pc:sldMasterMk cId="4020637293" sldId="2147483756"/>
        </pc:sldMasterMkLst>
        <pc:spChg chg="add">
          <ac:chgData name="Edward D'Angelo" userId="06af8033-c7f9-4fb0-89fc-ac90af2f1845" providerId="ADAL" clId="{354E6504-16E2-C84D-916B-600A34A266E7}" dt="2025-03-14T04:47:40.889" v="1435"/>
          <ac:spMkLst>
            <pc:docMk/>
            <pc:sldMasterMk cId="4020637293" sldId="2147483756"/>
            <ac:spMk id="9" creationId="{0327BC9A-8DB9-61A6-11DA-A80848BC02D4}"/>
          </ac:spMkLst>
        </pc:spChg>
        <pc:picChg chg="add">
          <ac:chgData name="Edward D'Angelo" userId="06af8033-c7f9-4fb0-89fc-ac90af2f1845" providerId="ADAL" clId="{354E6504-16E2-C84D-916B-600A34A266E7}" dt="2025-03-14T04:47:40.889" v="1435"/>
          <ac:picMkLst>
            <pc:docMk/>
            <pc:sldMasterMk cId="4020637293" sldId="2147483756"/>
            <ac:picMk id="7" creationId="{F27C9F49-874A-4FE9-7CA8-8188070828FF}"/>
          </ac:picMkLst>
        </pc:picChg>
        <pc:cxnChg chg="add">
          <ac:chgData name="Edward D'Angelo" userId="06af8033-c7f9-4fb0-89fc-ac90af2f1845" providerId="ADAL" clId="{354E6504-16E2-C84D-916B-600A34A266E7}" dt="2025-03-14T04:47:40.889" v="1435"/>
          <ac:cxnSpMkLst>
            <pc:docMk/>
            <pc:sldMasterMk cId="4020637293" sldId="2147483756"/>
            <ac:cxnSpMk id="8" creationId="{8D02846E-01AB-CE61-601B-13B53ADD3C8D}"/>
          </ac:cxnSpMkLst>
        </pc:cxnChg>
      </pc:sldMasterChg>
      <pc:sldMasterChg chg="addSp">
        <pc:chgData name="Edward D'Angelo" userId="06af8033-c7f9-4fb0-89fc-ac90af2f1845" providerId="ADAL" clId="{354E6504-16E2-C84D-916B-600A34A266E7}" dt="2025-03-14T04:47:43.368" v="1436"/>
        <pc:sldMasterMkLst>
          <pc:docMk/>
          <pc:sldMasterMk cId="583290731" sldId="2147483773"/>
        </pc:sldMasterMkLst>
        <pc:spChg chg="add">
          <ac:chgData name="Edward D'Angelo" userId="06af8033-c7f9-4fb0-89fc-ac90af2f1845" providerId="ADAL" clId="{354E6504-16E2-C84D-916B-600A34A266E7}" dt="2025-03-14T04:47:43.368" v="1436"/>
          <ac:spMkLst>
            <pc:docMk/>
            <pc:sldMasterMk cId="583290731" sldId="2147483773"/>
            <ac:spMk id="9" creationId="{D3607823-4A76-AE72-0B65-9D9F6DC5B26E}"/>
          </ac:spMkLst>
        </pc:spChg>
        <pc:picChg chg="add">
          <ac:chgData name="Edward D'Angelo" userId="06af8033-c7f9-4fb0-89fc-ac90af2f1845" providerId="ADAL" clId="{354E6504-16E2-C84D-916B-600A34A266E7}" dt="2025-03-14T04:47:43.368" v="1436"/>
          <ac:picMkLst>
            <pc:docMk/>
            <pc:sldMasterMk cId="583290731" sldId="2147483773"/>
            <ac:picMk id="7" creationId="{D14C9D03-B66D-72E5-440F-78A346B8971B}"/>
          </ac:picMkLst>
        </pc:picChg>
        <pc:cxnChg chg="add">
          <ac:chgData name="Edward D'Angelo" userId="06af8033-c7f9-4fb0-89fc-ac90af2f1845" providerId="ADAL" clId="{354E6504-16E2-C84D-916B-600A34A266E7}" dt="2025-03-14T04:47:43.368" v="1436"/>
          <ac:cxnSpMkLst>
            <pc:docMk/>
            <pc:sldMasterMk cId="583290731" sldId="2147483773"/>
            <ac:cxnSpMk id="8" creationId="{F342A068-56DB-C6AB-8F18-F2361ECC81E7}"/>
          </ac:cxnSpMkLst>
        </pc:cxnChg>
      </pc:sldMasterChg>
      <pc:sldMasterChg chg="addSp">
        <pc:chgData name="Edward D'Angelo" userId="06af8033-c7f9-4fb0-89fc-ac90af2f1845" providerId="ADAL" clId="{354E6504-16E2-C84D-916B-600A34A266E7}" dt="2025-03-14T04:47:48.142" v="1437"/>
        <pc:sldMasterMkLst>
          <pc:docMk/>
          <pc:sldMasterMk cId="2358621828" sldId="2147483790"/>
        </pc:sldMasterMkLst>
        <pc:spChg chg="add">
          <ac:chgData name="Edward D'Angelo" userId="06af8033-c7f9-4fb0-89fc-ac90af2f1845" providerId="ADAL" clId="{354E6504-16E2-C84D-916B-600A34A266E7}" dt="2025-03-14T04:47:48.142" v="1437"/>
          <ac:spMkLst>
            <pc:docMk/>
            <pc:sldMasterMk cId="2358621828" sldId="2147483790"/>
            <ac:spMk id="12" creationId="{46785ED0-AEE4-A757-23AE-3B39C6F7DD4E}"/>
          </ac:spMkLst>
        </pc:spChg>
        <pc:picChg chg="add">
          <ac:chgData name="Edward D'Angelo" userId="06af8033-c7f9-4fb0-89fc-ac90af2f1845" providerId="ADAL" clId="{354E6504-16E2-C84D-916B-600A34A266E7}" dt="2025-03-14T04:47:48.142" v="1437"/>
          <ac:picMkLst>
            <pc:docMk/>
            <pc:sldMasterMk cId="2358621828" sldId="2147483790"/>
            <ac:picMk id="10" creationId="{D218468F-FFB3-F16B-C160-BB43DA986F47}"/>
          </ac:picMkLst>
        </pc:picChg>
        <pc:cxnChg chg="add">
          <ac:chgData name="Edward D'Angelo" userId="06af8033-c7f9-4fb0-89fc-ac90af2f1845" providerId="ADAL" clId="{354E6504-16E2-C84D-916B-600A34A266E7}" dt="2025-03-14T04:47:48.142" v="1437"/>
          <ac:cxnSpMkLst>
            <pc:docMk/>
            <pc:sldMasterMk cId="2358621828" sldId="2147483790"/>
            <ac:cxnSpMk id="11" creationId="{88A37F9B-E4FF-42B0-1221-6BF34F66D1A9}"/>
          </ac:cxnSpMkLst>
        </pc:cxnChg>
      </pc:sldMasterChg>
      <pc:sldMasterChg chg="addSp">
        <pc:chgData name="Edward D'Angelo" userId="06af8033-c7f9-4fb0-89fc-ac90af2f1845" providerId="ADAL" clId="{354E6504-16E2-C84D-916B-600A34A266E7}" dt="2025-03-14T04:47:50.454" v="1438"/>
        <pc:sldMasterMkLst>
          <pc:docMk/>
          <pc:sldMasterMk cId="2013420559" sldId="2147483807"/>
        </pc:sldMasterMkLst>
        <pc:spChg chg="add">
          <ac:chgData name="Edward D'Angelo" userId="06af8033-c7f9-4fb0-89fc-ac90af2f1845" providerId="ADAL" clId="{354E6504-16E2-C84D-916B-600A34A266E7}" dt="2025-03-14T04:47:50.454" v="1438"/>
          <ac:spMkLst>
            <pc:docMk/>
            <pc:sldMasterMk cId="2013420559" sldId="2147483807"/>
            <ac:spMk id="9" creationId="{FEC9A944-22B4-EAEE-1AE3-25C50DA2345F}"/>
          </ac:spMkLst>
        </pc:spChg>
        <pc:picChg chg="add">
          <ac:chgData name="Edward D'Angelo" userId="06af8033-c7f9-4fb0-89fc-ac90af2f1845" providerId="ADAL" clId="{354E6504-16E2-C84D-916B-600A34A266E7}" dt="2025-03-14T04:47:50.454" v="1438"/>
          <ac:picMkLst>
            <pc:docMk/>
            <pc:sldMasterMk cId="2013420559" sldId="2147483807"/>
            <ac:picMk id="7" creationId="{90467A73-E365-4BC6-7A72-BCD8E68E00A9}"/>
          </ac:picMkLst>
        </pc:picChg>
        <pc:cxnChg chg="add">
          <ac:chgData name="Edward D'Angelo" userId="06af8033-c7f9-4fb0-89fc-ac90af2f1845" providerId="ADAL" clId="{354E6504-16E2-C84D-916B-600A34A266E7}" dt="2025-03-14T04:47:50.454" v="1438"/>
          <ac:cxnSpMkLst>
            <pc:docMk/>
            <pc:sldMasterMk cId="2013420559" sldId="2147483807"/>
            <ac:cxnSpMk id="8" creationId="{CC948449-80D3-8108-AFFB-12696B400747}"/>
          </ac:cxnSpMkLst>
        </pc:cxnChg>
      </pc:sldMasterChg>
      <pc:sldMasterChg chg="addSp">
        <pc:chgData name="Edward D'Angelo" userId="06af8033-c7f9-4fb0-89fc-ac90af2f1845" providerId="ADAL" clId="{354E6504-16E2-C84D-916B-600A34A266E7}" dt="2025-03-14T04:47:54.857" v="1445"/>
        <pc:sldMasterMkLst>
          <pc:docMk/>
          <pc:sldMasterMk cId="258853470" sldId="2147483824"/>
        </pc:sldMasterMkLst>
        <pc:spChg chg="add">
          <ac:chgData name="Edward D'Angelo" userId="06af8033-c7f9-4fb0-89fc-ac90af2f1845" providerId="ADAL" clId="{354E6504-16E2-C84D-916B-600A34A266E7}" dt="2025-03-14T04:47:54.857" v="1445"/>
          <ac:spMkLst>
            <pc:docMk/>
            <pc:sldMasterMk cId="258853470" sldId="2147483824"/>
            <ac:spMk id="12" creationId="{34DF2171-9B3F-09FE-F901-D66AE0C1FC13}"/>
          </ac:spMkLst>
        </pc:spChg>
        <pc:picChg chg="add">
          <ac:chgData name="Edward D'Angelo" userId="06af8033-c7f9-4fb0-89fc-ac90af2f1845" providerId="ADAL" clId="{354E6504-16E2-C84D-916B-600A34A266E7}" dt="2025-03-14T04:47:54.857" v="1445"/>
          <ac:picMkLst>
            <pc:docMk/>
            <pc:sldMasterMk cId="258853470" sldId="2147483824"/>
            <ac:picMk id="9" creationId="{03899D6C-3D5C-2705-7648-F78FEB9AFEB4}"/>
          </ac:picMkLst>
        </pc:picChg>
        <pc:cxnChg chg="add">
          <ac:chgData name="Edward D'Angelo" userId="06af8033-c7f9-4fb0-89fc-ac90af2f1845" providerId="ADAL" clId="{354E6504-16E2-C84D-916B-600A34A266E7}" dt="2025-03-14T04:47:54.857" v="1445"/>
          <ac:cxnSpMkLst>
            <pc:docMk/>
            <pc:sldMasterMk cId="258853470" sldId="2147483824"/>
            <ac:cxnSpMk id="11" creationId="{E00A6781-C6BF-3924-B14D-0720EEA805B3}"/>
          </ac:cxnSpMkLst>
        </pc:cxnChg>
      </pc:sldMasterChg>
      <pc:sldMasterChg chg="addSp">
        <pc:chgData name="Edward D'Angelo" userId="06af8033-c7f9-4fb0-89fc-ac90af2f1845" providerId="ADAL" clId="{354E6504-16E2-C84D-916B-600A34A266E7}" dt="2025-03-14T04:47:56.880" v="1452"/>
        <pc:sldMasterMkLst>
          <pc:docMk/>
          <pc:sldMasterMk cId="2989126395" sldId="2147483841"/>
        </pc:sldMasterMkLst>
        <pc:spChg chg="add">
          <ac:chgData name="Edward D'Angelo" userId="06af8033-c7f9-4fb0-89fc-ac90af2f1845" providerId="ADAL" clId="{354E6504-16E2-C84D-916B-600A34A266E7}" dt="2025-03-14T04:47:56.880" v="1452"/>
          <ac:spMkLst>
            <pc:docMk/>
            <pc:sldMasterMk cId="2989126395" sldId="2147483841"/>
            <ac:spMk id="9" creationId="{8274A3BE-CEDD-D2ED-F5BD-39347980BA09}"/>
          </ac:spMkLst>
        </pc:spChg>
        <pc:picChg chg="add">
          <ac:chgData name="Edward D'Angelo" userId="06af8033-c7f9-4fb0-89fc-ac90af2f1845" providerId="ADAL" clId="{354E6504-16E2-C84D-916B-600A34A266E7}" dt="2025-03-14T04:47:56.880" v="1452"/>
          <ac:picMkLst>
            <pc:docMk/>
            <pc:sldMasterMk cId="2989126395" sldId="2147483841"/>
            <ac:picMk id="7" creationId="{A1A33569-F831-3D4B-16EB-6CDC1B86EEA0}"/>
          </ac:picMkLst>
        </pc:picChg>
        <pc:cxnChg chg="add">
          <ac:chgData name="Edward D'Angelo" userId="06af8033-c7f9-4fb0-89fc-ac90af2f1845" providerId="ADAL" clId="{354E6504-16E2-C84D-916B-600A34A266E7}" dt="2025-03-14T04:47:56.880" v="1452"/>
          <ac:cxnSpMkLst>
            <pc:docMk/>
            <pc:sldMasterMk cId="2989126395" sldId="2147483841"/>
            <ac:cxnSpMk id="8" creationId="{60D42B93-F814-F345-DC15-3E1A068A8DFC}"/>
          </ac:cxnSpMkLst>
        </pc:cxnChg>
      </pc:sldMasterChg>
      <pc:sldMasterChg chg="addSp">
        <pc:chgData name="Edward D'Angelo" userId="06af8033-c7f9-4fb0-89fc-ac90af2f1845" providerId="ADAL" clId="{354E6504-16E2-C84D-916B-600A34A266E7}" dt="2025-03-14T04:48:06.453" v="1459"/>
        <pc:sldMasterMkLst>
          <pc:docMk/>
          <pc:sldMasterMk cId="1944737005" sldId="2147483858"/>
        </pc:sldMasterMkLst>
        <pc:spChg chg="add">
          <ac:chgData name="Edward D'Angelo" userId="06af8033-c7f9-4fb0-89fc-ac90af2f1845" providerId="ADAL" clId="{354E6504-16E2-C84D-916B-600A34A266E7}" dt="2025-03-14T04:48:06.453" v="1459"/>
          <ac:spMkLst>
            <pc:docMk/>
            <pc:sldMasterMk cId="1944737005" sldId="2147483858"/>
            <ac:spMk id="9" creationId="{871A354A-D687-C9BB-1B32-A8C1B4D2B790}"/>
          </ac:spMkLst>
        </pc:spChg>
        <pc:picChg chg="add">
          <ac:chgData name="Edward D'Angelo" userId="06af8033-c7f9-4fb0-89fc-ac90af2f1845" providerId="ADAL" clId="{354E6504-16E2-C84D-916B-600A34A266E7}" dt="2025-03-14T04:48:06.453" v="1459"/>
          <ac:picMkLst>
            <pc:docMk/>
            <pc:sldMasterMk cId="1944737005" sldId="2147483858"/>
            <ac:picMk id="7" creationId="{76464536-CE58-7CEE-88BF-F251495B9EB7}"/>
          </ac:picMkLst>
        </pc:picChg>
        <pc:cxnChg chg="add">
          <ac:chgData name="Edward D'Angelo" userId="06af8033-c7f9-4fb0-89fc-ac90af2f1845" providerId="ADAL" clId="{354E6504-16E2-C84D-916B-600A34A266E7}" dt="2025-03-14T04:48:06.453" v="1459"/>
          <ac:cxnSpMkLst>
            <pc:docMk/>
            <pc:sldMasterMk cId="1944737005" sldId="2147483858"/>
            <ac:cxnSpMk id="8" creationId="{5FBB9E30-46B5-BACD-5BBE-64FD6CCD7B12}"/>
          </ac:cxnSpMkLst>
        </pc:cxnChg>
      </pc:sldMasterChg>
    </pc:docChg>
  </pc:docChgLst>
  <pc:docChgLst>
    <pc:chgData name="Edward D'Angelo" userId="06af8033-c7f9-4fb0-89fc-ac90af2f1845" providerId="ADAL" clId="{F8BE1091-8D1C-8D4B-942C-AF5FC438ED6B}"/>
    <pc:docChg chg="undo custSel modSld modMainMaster">
      <pc:chgData name="Edward D'Angelo" userId="06af8033-c7f9-4fb0-89fc-ac90af2f1845" providerId="ADAL" clId="{F8BE1091-8D1C-8D4B-942C-AF5FC438ED6B}" dt="2025-03-14T18:40:05.876" v="103" actId="20577"/>
      <pc:docMkLst>
        <pc:docMk/>
      </pc:docMkLst>
      <pc:sldChg chg="modSp mod">
        <pc:chgData name="Edward D'Angelo" userId="06af8033-c7f9-4fb0-89fc-ac90af2f1845" providerId="ADAL" clId="{F8BE1091-8D1C-8D4B-942C-AF5FC438ED6B}" dt="2025-03-14T14:48:33.818" v="19" actId="20577"/>
        <pc:sldMkLst>
          <pc:docMk/>
          <pc:sldMk cId="0" sldId="293"/>
        </pc:sldMkLst>
        <pc:spChg chg="mod">
          <ac:chgData name="Edward D'Angelo" userId="06af8033-c7f9-4fb0-89fc-ac90af2f1845" providerId="ADAL" clId="{F8BE1091-8D1C-8D4B-942C-AF5FC438ED6B}" dt="2025-03-14T14:48:33.818" v="19" actId="20577"/>
          <ac:spMkLst>
            <pc:docMk/>
            <pc:sldMk cId="0" sldId="293"/>
            <ac:spMk id="15" creationId="{00000000-0000-0000-0000-000000000000}"/>
          </ac:spMkLst>
        </pc:spChg>
      </pc:sldChg>
      <pc:sldChg chg="modSp">
        <pc:chgData name="Edward D'Angelo" userId="06af8033-c7f9-4fb0-89fc-ac90af2f1845" providerId="ADAL" clId="{F8BE1091-8D1C-8D4B-942C-AF5FC438ED6B}" dt="2025-03-14T18:35:40.312" v="37"/>
        <pc:sldMkLst>
          <pc:docMk/>
          <pc:sldMk cId="1525829801" sldId="309"/>
        </pc:sldMkLst>
        <pc:spChg chg="mod">
          <ac:chgData name="Edward D'Angelo" userId="06af8033-c7f9-4fb0-89fc-ac90af2f1845" providerId="ADAL" clId="{F8BE1091-8D1C-8D4B-942C-AF5FC438ED6B}" dt="2025-03-14T18:35:40.312" v="37"/>
          <ac:spMkLst>
            <pc:docMk/>
            <pc:sldMk cId="1525829801" sldId="309"/>
            <ac:spMk id="17" creationId="{52CC58C0-C947-9117-3840-0B9FB2BD35B8}"/>
          </ac:spMkLst>
        </pc:spChg>
        <pc:spChg chg="mod">
          <ac:chgData name="Edward D'Angelo" userId="06af8033-c7f9-4fb0-89fc-ac90af2f1845" providerId="ADAL" clId="{F8BE1091-8D1C-8D4B-942C-AF5FC438ED6B}" dt="2025-03-14T18:35:40.312" v="37"/>
          <ac:spMkLst>
            <pc:docMk/>
            <pc:sldMk cId="1525829801" sldId="309"/>
            <ac:spMk id="18" creationId="{CFF2D288-CCD2-8BBD-4835-1970B252F60B}"/>
          </ac:spMkLst>
        </pc:spChg>
      </pc:sldChg>
      <pc:sldChg chg="modSp">
        <pc:chgData name="Edward D'Angelo" userId="06af8033-c7f9-4fb0-89fc-ac90af2f1845" providerId="ADAL" clId="{F8BE1091-8D1C-8D4B-942C-AF5FC438ED6B}" dt="2025-03-14T18:35:40.312" v="37"/>
        <pc:sldMkLst>
          <pc:docMk/>
          <pc:sldMk cId="3947064988" sldId="324"/>
        </pc:sldMkLst>
        <pc:spChg chg="mod">
          <ac:chgData name="Edward D'Angelo" userId="06af8033-c7f9-4fb0-89fc-ac90af2f1845" providerId="ADAL" clId="{F8BE1091-8D1C-8D4B-942C-AF5FC438ED6B}" dt="2025-03-14T18:35:40.312" v="37"/>
          <ac:spMkLst>
            <pc:docMk/>
            <pc:sldMk cId="3947064988" sldId="324"/>
            <ac:spMk id="25" creationId="{04961248-5DDA-217C-EABF-DF9339791DA0}"/>
          </ac:spMkLst>
        </pc:spChg>
        <pc:picChg chg="mod">
          <ac:chgData name="Edward D'Angelo" userId="06af8033-c7f9-4fb0-89fc-ac90af2f1845" providerId="ADAL" clId="{F8BE1091-8D1C-8D4B-942C-AF5FC438ED6B}" dt="2025-03-14T18:35:40.312" v="37"/>
          <ac:picMkLst>
            <pc:docMk/>
            <pc:sldMk cId="3947064988" sldId="324"/>
            <ac:picMk id="21" creationId="{9CFF01E8-BD9D-17E8-070E-F9CFC771FC2D}"/>
          </ac:picMkLst>
        </pc:picChg>
      </pc:sldChg>
      <pc:sldChg chg="modSp">
        <pc:chgData name="Edward D'Angelo" userId="06af8033-c7f9-4fb0-89fc-ac90af2f1845" providerId="ADAL" clId="{F8BE1091-8D1C-8D4B-942C-AF5FC438ED6B}" dt="2025-03-14T18:35:40.312" v="37"/>
        <pc:sldMkLst>
          <pc:docMk/>
          <pc:sldMk cId="1484184386" sldId="2408"/>
        </pc:sldMkLst>
        <pc:spChg chg="mod">
          <ac:chgData name="Edward D'Angelo" userId="06af8033-c7f9-4fb0-89fc-ac90af2f1845" providerId="ADAL" clId="{F8BE1091-8D1C-8D4B-942C-AF5FC438ED6B}" dt="2025-03-14T18:35:40.312" v="37"/>
          <ac:spMkLst>
            <pc:docMk/>
            <pc:sldMk cId="1484184386" sldId="2408"/>
            <ac:spMk id="18" creationId="{D852066D-9894-F9A5-78D4-3026D49E94C0}"/>
          </ac:spMkLst>
        </pc:spChg>
      </pc:sldChg>
      <pc:sldChg chg="modSp mod">
        <pc:chgData name="Edward D'Angelo" userId="06af8033-c7f9-4fb0-89fc-ac90af2f1845" providerId="ADAL" clId="{F8BE1091-8D1C-8D4B-942C-AF5FC438ED6B}" dt="2025-03-14T18:37:40.546" v="58" actId="20577"/>
        <pc:sldMkLst>
          <pc:docMk/>
          <pc:sldMk cId="301184169" sldId="2146847791"/>
        </pc:sldMkLst>
        <pc:spChg chg="mod">
          <ac:chgData name="Edward D'Angelo" userId="06af8033-c7f9-4fb0-89fc-ac90af2f1845" providerId="ADAL" clId="{F8BE1091-8D1C-8D4B-942C-AF5FC438ED6B}" dt="2025-03-14T18:35:35.328" v="34"/>
          <ac:spMkLst>
            <pc:docMk/>
            <pc:sldMk cId="301184169" sldId="2146847791"/>
            <ac:spMk id="2" creationId="{53E8CB67-95C8-2E50-27D0-ABA2A798559F}"/>
          </ac:spMkLst>
        </pc:spChg>
        <pc:spChg chg="mod">
          <ac:chgData name="Edward D'Angelo" userId="06af8033-c7f9-4fb0-89fc-ac90af2f1845" providerId="ADAL" clId="{F8BE1091-8D1C-8D4B-942C-AF5FC438ED6B}" dt="2025-03-14T18:37:40.546" v="58" actId="20577"/>
          <ac:spMkLst>
            <pc:docMk/>
            <pc:sldMk cId="301184169" sldId="2146847791"/>
            <ac:spMk id="4" creationId="{CF26A4B5-CE2D-5677-FE25-2FF527AB1991}"/>
          </ac:spMkLst>
        </pc:spChg>
      </pc:sldChg>
      <pc:sldChg chg="modSp mod">
        <pc:chgData name="Edward D'Angelo" userId="06af8033-c7f9-4fb0-89fc-ac90af2f1845" providerId="ADAL" clId="{F8BE1091-8D1C-8D4B-942C-AF5FC438ED6B}" dt="2025-03-14T18:38:25.064" v="69" actId="20577"/>
        <pc:sldMkLst>
          <pc:docMk/>
          <pc:sldMk cId="302156860" sldId="2146847792"/>
        </pc:sldMkLst>
        <pc:spChg chg="mod">
          <ac:chgData name="Edward D'Angelo" userId="06af8033-c7f9-4fb0-89fc-ac90af2f1845" providerId="ADAL" clId="{F8BE1091-8D1C-8D4B-942C-AF5FC438ED6B}" dt="2025-03-14T18:38:25.064" v="69" actId="20577"/>
          <ac:spMkLst>
            <pc:docMk/>
            <pc:sldMk cId="302156860" sldId="2146847792"/>
            <ac:spMk id="4" creationId="{87C0D19E-F723-A213-5C34-1A19AE89A5A0}"/>
          </ac:spMkLst>
        </pc:spChg>
      </pc:sldChg>
      <pc:sldChg chg="modSp mod">
        <pc:chgData name="Edward D'Angelo" userId="06af8033-c7f9-4fb0-89fc-ac90af2f1845" providerId="ADAL" clId="{F8BE1091-8D1C-8D4B-942C-AF5FC438ED6B}" dt="2025-03-14T18:40:05.876" v="103" actId="20577"/>
        <pc:sldMkLst>
          <pc:docMk/>
          <pc:sldMk cId="1478333220" sldId="2146847793"/>
        </pc:sldMkLst>
        <pc:spChg chg="mod">
          <ac:chgData name="Edward D'Angelo" userId="06af8033-c7f9-4fb0-89fc-ac90af2f1845" providerId="ADAL" clId="{F8BE1091-8D1C-8D4B-942C-AF5FC438ED6B}" dt="2025-03-14T18:40:05.876" v="103" actId="20577"/>
          <ac:spMkLst>
            <pc:docMk/>
            <pc:sldMk cId="1478333220" sldId="2146847793"/>
            <ac:spMk id="4" creationId="{D998673E-4593-69BD-7FA4-21D37934D3E5}"/>
          </ac:spMkLst>
        </pc:spChg>
      </pc:sldChg>
      <pc:sldChg chg="addSp delSp modSp mod">
        <pc:chgData name="Edward D'Angelo" userId="06af8033-c7f9-4fb0-89fc-ac90af2f1845" providerId="ADAL" clId="{F8BE1091-8D1C-8D4B-942C-AF5FC438ED6B}" dt="2025-03-14T18:35:40.312" v="37"/>
        <pc:sldMkLst>
          <pc:docMk/>
          <pc:sldMk cId="4261226934" sldId="2146847794"/>
        </pc:sldMkLst>
        <pc:picChg chg="add mod">
          <ac:chgData name="Edward D'Angelo" userId="06af8033-c7f9-4fb0-89fc-ac90af2f1845" providerId="ADAL" clId="{F8BE1091-8D1C-8D4B-942C-AF5FC438ED6B}" dt="2025-03-14T15:54:54.401" v="26" actId="1076"/>
          <ac:picMkLst>
            <pc:docMk/>
            <pc:sldMk cId="4261226934" sldId="2146847794"/>
            <ac:picMk id="4" creationId="{E1C68F10-D4DE-9C7E-6B4D-EAC7DEF7AB85}"/>
          </ac:picMkLst>
        </pc:picChg>
        <pc:picChg chg="mod">
          <ac:chgData name="Edward D'Angelo" userId="06af8033-c7f9-4fb0-89fc-ac90af2f1845" providerId="ADAL" clId="{F8BE1091-8D1C-8D4B-942C-AF5FC438ED6B}" dt="2025-03-14T18:35:40.312" v="37"/>
          <ac:picMkLst>
            <pc:docMk/>
            <pc:sldMk cId="4261226934" sldId="2146847794"/>
            <ac:picMk id="9" creationId="{9D0FB530-0C4E-249D-61A7-86EA5E4155F9}"/>
          </ac:picMkLst>
        </pc:picChg>
        <pc:picChg chg="del">
          <ac:chgData name="Edward D'Angelo" userId="06af8033-c7f9-4fb0-89fc-ac90af2f1845" providerId="ADAL" clId="{F8BE1091-8D1C-8D4B-942C-AF5FC438ED6B}" dt="2025-03-14T15:54:25.342" v="20" actId="21"/>
          <ac:picMkLst>
            <pc:docMk/>
            <pc:sldMk cId="4261226934" sldId="2146847794"/>
            <ac:picMk id="13" creationId="{5E6800EF-3B83-14D2-EF5F-9C6A1368B495}"/>
          </ac:picMkLst>
        </pc:picChg>
      </pc:sldChg>
      <pc:sldMasterChg chg="addSp">
        <pc:chgData name="Edward D'Angelo" userId="06af8033-c7f9-4fb0-89fc-ac90af2f1845" providerId="ADAL" clId="{F8BE1091-8D1C-8D4B-942C-AF5FC438ED6B}" dt="2025-03-14T18:35:29.361" v="27"/>
        <pc:sldMasterMkLst>
          <pc:docMk/>
          <pc:sldMasterMk cId="398168381" sldId="2147483722"/>
        </pc:sldMasterMkLst>
        <pc:spChg chg="add">
          <ac:chgData name="Edward D'Angelo" userId="06af8033-c7f9-4fb0-89fc-ac90af2f1845" providerId="ADAL" clId="{F8BE1091-8D1C-8D4B-942C-AF5FC438ED6B}" dt="2025-03-14T18:35:29.361" v="27"/>
          <ac:spMkLst>
            <pc:docMk/>
            <pc:sldMasterMk cId="398168381" sldId="2147483722"/>
            <ac:spMk id="12" creationId="{57121B11-D450-F0A7-2F90-EC7FAE120A11}"/>
          </ac:spMkLst>
        </pc:spChg>
        <pc:picChg chg="add">
          <ac:chgData name="Edward D'Angelo" userId="06af8033-c7f9-4fb0-89fc-ac90af2f1845" providerId="ADAL" clId="{F8BE1091-8D1C-8D4B-942C-AF5FC438ED6B}" dt="2025-03-14T18:35:29.361" v="27"/>
          <ac:picMkLst>
            <pc:docMk/>
            <pc:sldMasterMk cId="398168381" sldId="2147483722"/>
            <ac:picMk id="9" creationId="{C8D71E1A-E4D6-F5A9-CDC6-6A72C61BC505}"/>
          </ac:picMkLst>
        </pc:picChg>
        <pc:cxnChg chg="add">
          <ac:chgData name="Edward D'Angelo" userId="06af8033-c7f9-4fb0-89fc-ac90af2f1845" providerId="ADAL" clId="{F8BE1091-8D1C-8D4B-942C-AF5FC438ED6B}" dt="2025-03-14T18:35:29.361" v="27"/>
          <ac:cxnSpMkLst>
            <pc:docMk/>
            <pc:sldMasterMk cId="398168381" sldId="2147483722"/>
            <ac:cxnSpMk id="11" creationId="{548F66F1-A11B-24F4-3394-27429F92300F}"/>
          </ac:cxnSpMkLst>
        </pc:cxnChg>
      </pc:sldMasterChg>
      <pc:sldMasterChg chg="addSp">
        <pc:chgData name="Edward D'Angelo" userId="06af8033-c7f9-4fb0-89fc-ac90af2f1845" providerId="ADAL" clId="{F8BE1091-8D1C-8D4B-942C-AF5FC438ED6B}" dt="2025-03-14T18:35:39.202" v="36"/>
        <pc:sldMasterMkLst>
          <pc:docMk/>
          <pc:sldMasterMk cId="2271297122" sldId="2147483722"/>
        </pc:sldMasterMkLst>
        <pc:spChg chg="add">
          <ac:chgData name="Edward D'Angelo" userId="06af8033-c7f9-4fb0-89fc-ac90af2f1845" providerId="ADAL" clId="{F8BE1091-8D1C-8D4B-942C-AF5FC438ED6B}" dt="2025-03-14T18:35:39.202" v="36"/>
          <ac:spMkLst>
            <pc:docMk/>
            <pc:sldMasterMk cId="2271297122" sldId="2147483722"/>
            <ac:spMk id="9" creationId="{35CF73FB-2A75-CFDB-D71B-D0C5C2E77E0A}"/>
          </ac:spMkLst>
        </pc:spChg>
        <pc:picChg chg="add">
          <ac:chgData name="Edward D'Angelo" userId="06af8033-c7f9-4fb0-89fc-ac90af2f1845" providerId="ADAL" clId="{F8BE1091-8D1C-8D4B-942C-AF5FC438ED6B}" dt="2025-03-14T18:35:39.202" v="36"/>
          <ac:picMkLst>
            <pc:docMk/>
            <pc:sldMasterMk cId="2271297122" sldId="2147483722"/>
            <ac:picMk id="7" creationId="{2754E57C-F3A0-AB81-BF69-4DFE85FA2035}"/>
          </ac:picMkLst>
        </pc:picChg>
        <pc:cxnChg chg="add">
          <ac:chgData name="Edward D'Angelo" userId="06af8033-c7f9-4fb0-89fc-ac90af2f1845" providerId="ADAL" clId="{F8BE1091-8D1C-8D4B-942C-AF5FC438ED6B}" dt="2025-03-14T18:35:39.202" v="36"/>
          <ac:cxnSpMkLst>
            <pc:docMk/>
            <pc:sldMasterMk cId="2271297122" sldId="2147483722"/>
            <ac:cxnSpMk id="8" creationId="{207B3792-E8FC-0369-4F54-7F9FD7F4A6B9}"/>
          </ac:cxnSpMkLst>
        </pc:cxnChg>
      </pc:sldMasterChg>
      <pc:sldMasterChg chg="addSp">
        <pc:chgData name="Edward D'Angelo" userId="06af8033-c7f9-4fb0-89fc-ac90af2f1845" providerId="ADAL" clId="{F8BE1091-8D1C-8D4B-942C-AF5FC438ED6B}" dt="2025-03-14T18:35:32.460" v="29"/>
        <pc:sldMasterMkLst>
          <pc:docMk/>
          <pc:sldMasterMk cId="3172533138" sldId="2147483739"/>
        </pc:sldMasterMkLst>
        <pc:spChg chg="add">
          <ac:chgData name="Edward D'Angelo" userId="06af8033-c7f9-4fb0-89fc-ac90af2f1845" providerId="ADAL" clId="{F8BE1091-8D1C-8D4B-942C-AF5FC438ED6B}" dt="2025-03-14T18:35:32.460" v="29"/>
          <ac:spMkLst>
            <pc:docMk/>
            <pc:sldMasterMk cId="3172533138" sldId="2147483739"/>
            <ac:spMk id="9" creationId="{B07137CF-DC14-0513-CC68-B28789B30F02}"/>
          </ac:spMkLst>
        </pc:spChg>
        <pc:picChg chg="add">
          <ac:chgData name="Edward D'Angelo" userId="06af8033-c7f9-4fb0-89fc-ac90af2f1845" providerId="ADAL" clId="{F8BE1091-8D1C-8D4B-942C-AF5FC438ED6B}" dt="2025-03-14T18:35:32.460" v="29"/>
          <ac:picMkLst>
            <pc:docMk/>
            <pc:sldMasterMk cId="3172533138" sldId="2147483739"/>
            <ac:picMk id="7" creationId="{B621B7E6-4D4D-ACFD-D0AD-E4A548EDCC1E}"/>
          </ac:picMkLst>
        </pc:picChg>
        <pc:cxnChg chg="add">
          <ac:chgData name="Edward D'Angelo" userId="06af8033-c7f9-4fb0-89fc-ac90af2f1845" providerId="ADAL" clId="{F8BE1091-8D1C-8D4B-942C-AF5FC438ED6B}" dt="2025-03-14T18:35:32.460" v="29"/>
          <ac:cxnSpMkLst>
            <pc:docMk/>
            <pc:sldMasterMk cId="3172533138" sldId="2147483739"/>
            <ac:cxnSpMk id="8" creationId="{D7477237-3455-1BC3-B754-69C406F1D56B}"/>
          </ac:cxnSpMkLst>
        </pc:cxnChg>
      </pc:sldMasterChg>
    </pc:docChg>
  </pc:docChgLst>
  <pc:docChgLst>
    <pc:chgData name="Edward D'Angelo" userId="06af8033-c7f9-4fb0-89fc-ac90af2f1845" providerId="ADAL" clId="{23B8E0A6-73B8-4A4E-B97B-B11573710048}"/>
    <pc:docChg chg="undo custSel addSld delSld modSld sldOrd">
      <pc:chgData name="Edward D'Angelo" userId="06af8033-c7f9-4fb0-89fc-ac90af2f1845" providerId="ADAL" clId="{23B8E0A6-73B8-4A4E-B97B-B11573710048}" dt="2023-06-22T03:16:00.140" v="1217" actId="20577"/>
      <pc:docMkLst>
        <pc:docMk/>
      </pc:docMkLst>
      <pc:sldChg chg="delSp modSp del mod">
        <pc:chgData name="Edward D'Angelo" userId="06af8033-c7f9-4fb0-89fc-ac90af2f1845" providerId="ADAL" clId="{23B8E0A6-73B8-4A4E-B97B-B11573710048}" dt="2023-06-22T02:45:14.710" v="1154" actId="20577"/>
        <pc:sldMkLst>
          <pc:docMk/>
          <pc:sldMk cId="0" sldId="264"/>
        </pc:sldMkLst>
      </pc:sldChg>
      <pc:sldChg chg="del">
        <pc:chgData name="Edward D'Angelo" userId="06af8033-c7f9-4fb0-89fc-ac90af2f1845" providerId="ADAL" clId="{23B8E0A6-73B8-4A4E-B97B-B11573710048}" dt="2023-06-22T02:38:39.750" v="1063" actId="47"/>
        <pc:sldMkLst>
          <pc:docMk/>
          <pc:sldMk cId="0" sldId="274"/>
        </pc:sldMkLst>
      </pc:sldChg>
      <pc:sldChg chg="delSp modSp mod">
        <pc:chgData name="Edward D'Angelo" userId="06af8033-c7f9-4fb0-89fc-ac90af2f1845" providerId="ADAL" clId="{23B8E0A6-73B8-4A4E-B97B-B11573710048}" dt="2023-06-22T03:14:36.098" v="1203" actId="20577"/>
        <pc:sldMkLst>
          <pc:docMk/>
          <pc:sldMk cId="0" sldId="293"/>
        </pc:sldMkLst>
      </pc:sldChg>
      <pc:sldChg chg="addSp delSp modSp mod">
        <pc:chgData name="Edward D'Angelo" userId="06af8033-c7f9-4fb0-89fc-ac90af2f1845" providerId="ADAL" clId="{23B8E0A6-73B8-4A4E-B97B-B11573710048}" dt="2023-06-22T02:39:26.104" v="1070" actId="255"/>
        <pc:sldMkLst>
          <pc:docMk/>
          <pc:sldMk cId="1525829801" sldId="309"/>
        </pc:sldMkLst>
      </pc:sldChg>
      <pc:sldChg chg="modSp del mod">
        <pc:chgData name="Edward D'Angelo" userId="06af8033-c7f9-4fb0-89fc-ac90af2f1845" providerId="ADAL" clId="{23B8E0A6-73B8-4A4E-B97B-B11573710048}" dt="2023-06-22T02:38:36.311" v="1060" actId="47"/>
        <pc:sldMkLst>
          <pc:docMk/>
          <pc:sldMk cId="901491508" sldId="313"/>
        </pc:sldMkLst>
      </pc:sldChg>
      <pc:sldChg chg="addSp delSp modSp del mod">
        <pc:chgData name="Edward D'Angelo" userId="06af8033-c7f9-4fb0-89fc-ac90af2f1845" providerId="ADAL" clId="{23B8E0A6-73B8-4A4E-B97B-B11573710048}" dt="2023-06-22T02:38:37.861" v="1061" actId="47"/>
        <pc:sldMkLst>
          <pc:docMk/>
          <pc:sldMk cId="1009216457" sldId="314"/>
        </pc:sldMkLst>
      </pc:sldChg>
      <pc:sldChg chg="del">
        <pc:chgData name="Edward D'Angelo" userId="06af8033-c7f9-4fb0-89fc-ac90af2f1845" providerId="ADAL" clId="{23B8E0A6-73B8-4A4E-B97B-B11573710048}" dt="2023-06-22T02:38:38.849" v="1062" actId="47"/>
        <pc:sldMkLst>
          <pc:docMk/>
          <pc:sldMk cId="1468668379" sldId="316"/>
        </pc:sldMkLst>
      </pc:sldChg>
      <pc:sldChg chg="del">
        <pc:chgData name="Edward D'Angelo" userId="06af8033-c7f9-4fb0-89fc-ac90af2f1845" providerId="ADAL" clId="{23B8E0A6-73B8-4A4E-B97B-B11573710048}" dt="2023-06-22T02:38:30.921" v="1056" actId="47"/>
        <pc:sldMkLst>
          <pc:docMk/>
          <pc:sldMk cId="2865721482" sldId="318"/>
        </pc:sldMkLst>
      </pc:sldChg>
      <pc:sldChg chg="del">
        <pc:chgData name="Edward D'Angelo" userId="06af8033-c7f9-4fb0-89fc-ac90af2f1845" providerId="ADAL" clId="{23B8E0A6-73B8-4A4E-B97B-B11573710048}" dt="2023-06-22T02:38:32.952" v="1057" actId="47"/>
        <pc:sldMkLst>
          <pc:docMk/>
          <pc:sldMk cId="2362072000" sldId="319"/>
        </pc:sldMkLst>
      </pc:sldChg>
      <pc:sldChg chg="addSp delSp modSp del mod ord setBg">
        <pc:chgData name="Edward D'Angelo" userId="06af8033-c7f9-4fb0-89fc-ac90af2f1845" providerId="ADAL" clId="{23B8E0A6-73B8-4A4E-B97B-B11573710048}" dt="2023-06-22T01:55:09.479" v="393" actId="2696"/>
        <pc:sldMkLst>
          <pc:docMk/>
          <pc:sldMk cId="2271868364" sldId="320"/>
        </pc:sldMkLst>
      </pc:sldChg>
      <pc:sldChg chg="del">
        <pc:chgData name="Edward D'Angelo" userId="06af8033-c7f9-4fb0-89fc-ac90af2f1845" providerId="ADAL" clId="{23B8E0A6-73B8-4A4E-B97B-B11573710048}" dt="2023-06-22T02:38:34.439" v="1058" actId="47"/>
        <pc:sldMkLst>
          <pc:docMk/>
          <pc:sldMk cId="587091656" sldId="321"/>
        </pc:sldMkLst>
      </pc:sldChg>
      <pc:sldChg chg="modSp add del mod">
        <pc:chgData name="Edward D'Angelo" userId="06af8033-c7f9-4fb0-89fc-ac90af2f1845" providerId="ADAL" clId="{23B8E0A6-73B8-4A4E-B97B-B11573710048}" dt="2023-06-22T02:38:58.401" v="1067" actId="47"/>
        <pc:sldMkLst>
          <pc:docMk/>
          <pc:sldMk cId="1851838205" sldId="322"/>
        </pc:sldMkLst>
      </pc:sldChg>
      <pc:sldChg chg="del">
        <pc:chgData name="Edward D'Angelo" userId="06af8033-c7f9-4fb0-89fc-ac90af2f1845" providerId="ADAL" clId="{23B8E0A6-73B8-4A4E-B97B-B11573710048}" dt="2023-06-22T02:38:40.610" v="1064" actId="47"/>
        <pc:sldMkLst>
          <pc:docMk/>
          <pc:sldMk cId="3607323565" sldId="323"/>
        </pc:sldMkLst>
      </pc:sldChg>
      <pc:sldChg chg="modSp mod ord">
        <pc:chgData name="Edward D'Angelo" userId="06af8033-c7f9-4fb0-89fc-ac90af2f1845" providerId="ADAL" clId="{23B8E0A6-73B8-4A4E-B97B-B11573710048}" dt="2023-06-22T02:01:02.356" v="451"/>
        <pc:sldMkLst>
          <pc:docMk/>
          <pc:sldMk cId="3947064988" sldId="324"/>
        </pc:sldMkLst>
      </pc:sldChg>
      <pc:sldChg chg="del">
        <pc:chgData name="Edward D'Angelo" userId="06af8033-c7f9-4fb0-89fc-ac90af2f1845" providerId="ADAL" clId="{23B8E0A6-73B8-4A4E-B97B-B11573710048}" dt="2023-06-22T02:38:35.500" v="1059" actId="47"/>
        <pc:sldMkLst>
          <pc:docMk/>
          <pc:sldMk cId="2466567512" sldId="325"/>
        </pc:sldMkLst>
      </pc:sldChg>
      <pc:sldChg chg="addSp delSp modSp del mod ord setBg">
        <pc:chgData name="Edward D'Angelo" userId="06af8033-c7f9-4fb0-89fc-ac90af2f1845" providerId="ADAL" clId="{23B8E0A6-73B8-4A4E-B97B-B11573710048}" dt="2023-06-22T01:55:50.120" v="394" actId="2696"/>
        <pc:sldMkLst>
          <pc:docMk/>
          <pc:sldMk cId="659883687" sldId="326"/>
        </pc:sldMkLst>
      </pc:sldChg>
      <pc:sldChg chg="addSp delSp modSp del mod">
        <pc:chgData name="Edward D'Angelo" userId="06af8033-c7f9-4fb0-89fc-ac90af2f1845" providerId="ADAL" clId="{23B8E0A6-73B8-4A4E-B97B-B11573710048}" dt="2023-06-22T01:56:08.009" v="395" actId="2696"/>
        <pc:sldMkLst>
          <pc:docMk/>
          <pc:sldMk cId="480466357" sldId="327"/>
        </pc:sldMkLst>
      </pc:sldChg>
      <pc:sldChg chg="addSp delSp modSp del mod">
        <pc:chgData name="Edward D'Angelo" userId="06af8033-c7f9-4fb0-89fc-ac90af2f1845" providerId="ADAL" clId="{23B8E0A6-73B8-4A4E-B97B-B11573710048}" dt="2023-06-22T01:57:36.534" v="405" actId="2696"/>
        <pc:sldMkLst>
          <pc:docMk/>
          <pc:sldMk cId="77642961" sldId="328"/>
        </pc:sldMkLst>
      </pc:sldChg>
      <pc:sldChg chg="addSp delSp modSp del mod ord setBg">
        <pc:chgData name="Edward D'Angelo" userId="06af8033-c7f9-4fb0-89fc-ac90af2f1845" providerId="ADAL" clId="{23B8E0A6-73B8-4A4E-B97B-B11573710048}" dt="2023-06-22T01:57:29.936" v="404" actId="2696"/>
        <pc:sldMkLst>
          <pc:docMk/>
          <pc:sldMk cId="2188981752" sldId="329"/>
        </pc:sldMkLst>
      </pc:sldChg>
      <pc:sldChg chg="addSp delSp modSp del mod">
        <pc:chgData name="Edward D'Angelo" userId="06af8033-c7f9-4fb0-89fc-ac90af2f1845" providerId="ADAL" clId="{23B8E0A6-73B8-4A4E-B97B-B11573710048}" dt="2023-06-22T01:57:39.801" v="406" actId="2696"/>
        <pc:sldMkLst>
          <pc:docMk/>
          <pc:sldMk cId="1836371158" sldId="330"/>
        </pc:sldMkLst>
      </pc:sldChg>
      <pc:sldChg chg="del">
        <pc:chgData name="Edward D'Angelo" userId="06af8033-c7f9-4fb0-89fc-ac90af2f1845" providerId="ADAL" clId="{23B8E0A6-73B8-4A4E-B97B-B11573710048}" dt="2023-06-22T01:57:42.612" v="407" actId="2696"/>
        <pc:sldMkLst>
          <pc:docMk/>
          <pc:sldMk cId="1630342139" sldId="331"/>
        </pc:sldMkLst>
      </pc:sldChg>
      <pc:sldChg chg="modSp mod">
        <pc:chgData name="Edward D'Angelo" userId="06af8033-c7f9-4fb0-89fc-ac90af2f1845" providerId="ADAL" clId="{23B8E0A6-73B8-4A4E-B97B-B11573710048}" dt="2023-06-22T03:15:15.850" v="1210" actId="255"/>
        <pc:sldMkLst>
          <pc:docMk/>
          <pc:sldMk cId="3633788287" sldId="2406"/>
        </pc:sldMkLst>
      </pc:sldChg>
      <pc:sldChg chg="modSp mod">
        <pc:chgData name="Edward D'Angelo" userId="06af8033-c7f9-4fb0-89fc-ac90af2f1845" providerId="ADAL" clId="{23B8E0A6-73B8-4A4E-B97B-B11573710048}" dt="2023-06-22T03:16:00.140" v="1217" actId="20577"/>
        <pc:sldMkLst>
          <pc:docMk/>
          <pc:sldMk cId="1678510476" sldId="2407"/>
        </pc:sldMkLst>
      </pc:sldChg>
      <pc:sldChg chg="delSp modSp mod">
        <pc:chgData name="Edward D'Angelo" userId="06af8033-c7f9-4fb0-89fc-ac90af2f1845" providerId="ADAL" clId="{23B8E0A6-73B8-4A4E-B97B-B11573710048}" dt="2023-06-22T02:45:34.256" v="1162" actId="20577"/>
        <pc:sldMkLst>
          <pc:docMk/>
          <pc:sldMk cId="1484184386" sldId="2408"/>
        </pc:sldMkLst>
      </pc:sldChg>
      <pc:sldChg chg="addSp delSp modSp mod">
        <pc:chgData name="Edward D'Angelo" userId="06af8033-c7f9-4fb0-89fc-ac90af2f1845" providerId="ADAL" clId="{23B8E0A6-73B8-4A4E-B97B-B11573710048}" dt="2023-06-22T02:45:40.930" v="1163" actId="20577"/>
        <pc:sldMkLst>
          <pc:docMk/>
          <pc:sldMk cId="3481824467" sldId="2409"/>
        </pc:sldMkLst>
      </pc:sldChg>
      <pc:sldChg chg="modSp mod ord">
        <pc:chgData name="Edward D'Angelo" userId="06af8033-c7f9-4fb0-89fc-ac90af2f1845" providerId="ADAL" clId="{23B8E0A6-73B8-4A4E-B97B-B11573710048}" dt="2023-06-22T02:01:10.058" v="457"/>
        <pc:sldMkLst>
          <pc:docMk/>
          <pc:sldMk cId="266521112" sldId="2410"/>
        </pc:sldMkLst>
      </pc:sldChg>
      <pc:sldChg chg="delSp modSp mod">
        <pc:chgData name="Edward D'Angelo" userId="06af8033-c7f9-4fb0-89fc-ac90af2f1845" providerId="ADAL" clId="{23B8E0A6-73B8-4A4E-B97B-B11573710048}" dt="2023-06-22T02:01:37.161" v="461" actId="1076"/>
        <pc:sldMkLst>
          <pc:docMk/>
          <pc:sldMk cId="3551932007" sldId="2411"/>
        </pc:sldMkLst>
      </pc:sldChg>
      <pc:sldChg chg="delSp modSp mod">
        <pc:chgData name="Edward D'Angelo" userId="06af8033-c7f9-4fb0-89fc-ac90af2f1845" providerId="ADAL" clId="{23B8E0A6-73B8-4A4E-B97B-B11573710048}" dt="2023-06-22T02:01:55.461" v="463" actId="14100"/>
        <pc:sldMkLst>
          <pc:docMk/>
          <pc:sldMk cId="887749066" sldId="2412"/>
        </pc:sldMkLst>
      </pc:sldChg>
      <pc:sldChg chg="addSp delSp modSp mod">
        <pc:chgData name="Edward D'Angelo" userId="06af8033-c7f9-4fb0-89fc-ac90af2f1845" providerId="ADAL" clId="{23B8E0A6-73B8-4A4E-B97B-B11573710048}" dt="2023-06-22T03:13:36.569" v="1176" actId="1076"/>
        <pc:sldMkLst>
          <pc:docMk/>
          <pc:sldMk cId="763119594" sldId="2146847788"/>
        </pc:sldMkLst>
      </pc:sldChg>
      <pc:sldChg chg="addSp delSp modSp mod">
        <pc:chgData name="Edward D'Angelo" userId="06af8033-c7f9-4fb0-89fc-ac90af2f1845" providerId="ADAL" clId="{23B8E0A6-73B8-4A4E-B97B-B11573710048}" dt="2023-06-22T03:13:53.893" v="1178" actId="21"/>
        <pc:sldMkLst>
          <pc:docMk/>
          <pc:sldMk cId="810540402" sldId="2146847789"/>
        </pc:sldMkLst>
      </pc:sldChg>
      <pc:sldMasterChg chg="delSldLayout">
        <pc:chgData name="Edward D'Angelo" userId="06af8033-c7f9-4fb0-89fc-ac90af2f1845" providerId="ADAL" clId="{23B8E0A6-73B8-4A4E-B97B-B11573710048}" dt="2023-06-22T02:38:39.750" v="1063" actId="47"/>
        <pc:sldMasterMkLst>
          <pc:docMk/>
          <pc:sldMasterMk cId="2375671384" sldId="2147483648"/>
        </pc:sldMasterMkLst>
        <pc:sldLayoutChg chg="del">
          <pc:chgData name="Edward D'Angelo" userId="06af8033-c7f9-4fb0-89fc-ac90af2f1845" providerId="ADAL" clId="{23B8E0A6-73B8-4A4E-B97B-B11573710048}" dt="2023-06-22T02:38:39.750" v="1063" actId="47"/>
          <pc:sldLayoutMkLst>
            <pc:docMk/>
            <pc:sldMasterMk cId="2375671384" sldId="2147483648"/>
            <pc:sldLayoutMk cId="3807211616" sldId="2147483660"/>
          </pc:sldLayoutMkLst>
        </pc:sldLayoutChg>
        <pc:sldLayoutChg chg="del">
          <pc:chgData name="Edward D'Angelo" userId="06af8033-c7f9-4fb0-89fc-ac90af2f1845" providerId="ADAL" clId="{23B8E0A6-73B8-4A4E-B97B-B11573710048}" dt="2023-06-22T01:54:12.898" v="390" actId="2696"/>
          <pc:sldLayoutMkLst>
            <pc:docMk/>
            <pc:sldMasterMk cId="2375671384" sldId="2147483648"/>
            <pc:sldLayoutMk cId="1053492326" sldId="214748371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F0D6DD-63CA-4AEA-901A-AAD93E60D954}"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4470B-2E48-4064-A69F-C251781931F2}" type="slidenum">
              <a:rPr lang="en-US" smtClean="0"/>
              <a:t>‹#›</a:t>
            </a:fld>
            <a:endParaRPr lang="en-US"/>
          </a:p>
        </p:txBody>
      </p:sp>
    </p:spTree>
    <p:extLst>
      <p:ext uri="{BB962C8B-B14F-4D97-AF65-F5344CB8AC3E}">
        <p14:creationId xmlns:p14="http://schemas.microsoft.com/office/powerpoint/2010/main" val="422485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BC4078-D859-4692-837D-0D66A4A0A2DE}" type="slidenum">
              <a:rPr lang="en-US" smtClean="0"/>
              <a:pPr/>
              <a:t>2</a:t>
            </a:fld>
            <a:endParaRPr lang="en-US"/>
          </a:p>
        </p:txBody>
      </p:sp>
    </p:spTree>
    <p:extLst>
      <p:ext uri="{BB962C8B-B14F-4D97-AF65-F5344CB8AC3E}">
        <p14:creationId xmlns:p14="http://schemas.microsoft.com/office/powerpoint/2010/main" val="595721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02C2A-995D-D4A6-0B30-26541F892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8C5E5-CBEE-2932-710A-EFD7FDAA0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61CC3-D105-D5AD-DCA6-2708D042644F}"/>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98A12FE2-6F23-BB97-8AE9-4178510F0C5B}"/>
              </a:ext>
            </a:extLst>
          </p:cNvPr>
          <p:cNvSpPr>
            <a:spLocks noGrp="1"/>
          </p:cNvSpPr>
          <p:nvPr>
            <p:ph type="sldNum" sz="quarter" idx="10"/>
          </p:nvPr>
        </p:nvSpPr>
        <p:spPr/>
        <p:txBody>
          <a:bodyPr/>
          <a:lstStyle/>
          <a:p>
            <a:fld id="{2FBC4078-D859-4692-837D-0D66A4A0A2DE}" type="slidenum">
              <a:rPr lang="en-US" smtClean="0"/>
              <a:pPr/>
              <a:t>3</a:t>
            </a:fld>
            <a:endParaRPr lang="en-US"/>
          </a:p>
        </p:txBody>
      </p:sp>
    </p:spTree>
    <p:extLst>
      <p:ext uri="{BB962C8B-B14F-4D97-AF65-F5344CB8AC3E}">
        <p14:creationId xmlns:p14="http://schemas.microsoft.com/office/powerpoint/2010/main" val="46051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FBC4078-D859-4692-837D-0D66A4A0A2DE}" type="slidenum">
              <a:rPr lang="en-US" smtClean="0"/>
              <a:pPr/>
              <a:t>4</a:t>
            </a:fld>
            <a:endParaRPr lang="en-US"/>
          </a:p>
        </p:txBody>
      </p:sp>
    </p:spTree>
    <p:extLst>
      <p:ext uri="{BB962C8B-B14F-4D97-AF65-F5344CB8AC3E}">
        <p14:creationId xmlns:p14="http://schemas.microsoft.com/office/powerpoint/2010/main" val="1615313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D61800BE-0C88-C790-54E2-AFF6F8243A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069" y="2339339"/>
            <a:ext cx="2525660" cy="518028"/>
          </a:xfrm>
          <a:prstGeom prst="rect">
            <a:avLst/>
          </a:prstGeom>
        </p:spPr>
      </p:pic>
      <p:grpSp>
        <p:nvGrpSpPr>
          <p:cNvPr id="9" name="Group 8">
            <a:extLst>
              <a:ext uri="{FF2B5EF4-FFF2-40B4-BE49-F238E27FC236}">
                <a16:creationId xmlns:a16="http://schemas.microsoft.com/office/drawing/2014/main" id="{ABE66561-C636-7A4C-2852-8BEA9587F7B6}"/>
              </a:ext>
            </a:extLst>
          </p:cNvPr>
          <p:cNvGrpSpPr/>
          <p:nvPr userDrawn="1"/>
        </p:nvGrpSpPr>
        <p:grpSpPr>
          <a:xfrm>
            <a:off x="7760971" y="2247896"/>
            <a:ext cx="4431029" cy="340364"/>
            <a:chOff x="9046767" y="2339336"/>
            <a:chExt cx="3145233" cy="630488"/>
          </a:xfrm>
        </p:grpSpPr>
        <p:sp>
          <p:nvSpPr>
            <p:cNvPr id="10" name="Isosceles Triangle 9">
              <a:extLst>
                <a:ext uri="{FF2B5EF4-FFF2-40B4-BE49-F238E27FC236}">
                  <a16:creationId xmlns:a16="http://schemas.microsoft.com/office/drawing/2014/main" id="{5B4827F4-E517-CB31-F038-A8A6A1B49B65}"/>
                </a:ext>
              </a:extLst>
            </p:cNvPr>
            <p:cNvSpPr/>
            <p:nvPr/>
          </p:nvSpPr>
          <p:spPr>
            <a:xfrm rot="16200000">
              <a:off x="8882659" y="2503444"/>
              <a:ext cx="630487" cy="302271"/>
            </a:xfrm>
            <a:prstGeom prst="triangle">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FB2084-C32B-83DD-2EBD-26B1475BCB17}"/>
                </a:ext>
              </a:extLst>
            </p:cNvPr>
            <p:cNvSpPr/>
            <p:nvPr/>
          </p:nvSpPr>
          <p:spPr>
            <a:xfrm>
              <a:off x="9349038" y="2339336"/>
              <a:ext cx="2842962" cy="630488"/>
            </a:xfrm>
            <a:prstGeom prst="rect">
              <a:avLst/>
            </a:prstGeom>
            <a:solidFill>
              <a:srgbClr val="007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0DAEFC76-6366-F3FA-A5C6-A7027102E6F5}"/>
              </a:ext>
            </a:extLst>
          </p:cNvPr>
          <p:cNvCxnSpPr/>
          <p:nvPr userDrawn="1"/>
        </p:nvCxnSpPr>
        <p:spPr>
          <a:xfrm>
            <a:off x="522068" y="6111445"/>
            <a:ext cx="9308123"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26" name="Title 25">
            <a:extLst>
              <a:ext uri="{FF2B5EF4-FFF2-40B4-BE49-F238E27FC236}">
                <a16:creationId xmlns:a16="http://schemas.microsoft.com/office/drawing/2014/main" id="{AE19F1B6-FEA9-5889-AED7-5D5825350BC1}"/>
              </a:ext>
            </a:extLst>
          </p:cNvPr>
          <p:cNvSpPr>
            <a:spLocks noGrp="1"/>
          </p:cNvSpPr>
          <p:nvPr>
            <p:ph type="title" hasCustomPrompt="1"/>
          </p:nvPr>
        </p:nvSpPr>
        <p:spPr>
          <a:xfrm>
            <a:off x="449920" y="4178300"/>
            <a:ext cx="11167773" cy="518028"/>
          </a:xfrm>
        </p:spPr>
        <p:txBody>
          <a:bodyPr>
            <a:normAutofit/>
          </a:bodyPr>
          <a:lstStyle>
            <a:lvl1pPr>
              <a:defRPr sz="2000">
                <a:solidFill>
                  <a:srgbClr val="0071CE"/>
                </a:solidFill>
              </a:defRPr>
            </a:lvl1pPr>
          </a:lstStyle>
          <a:p>
            <a:r>
              <a:rPr lang="en-US"/>
              <a:t>Topic</a:t>
            </a:r>
            <a:endParaRPr lang="en-CA"/>
          </a:p>
        </p:txBody>
      </p:sp>
      <p:sp>
        <p:nvSpPr>
          <p:cNvPr id="28" name="Text Placeholder 27">
            <a:extLst>
              <a:ext uri="{FF2B5EF4-FFF2-40B4-BE49-F238E27FC236}">
                <a16:creationId xmlns:a16="http://schemas.microsoft.com/office/drawing/2014/main" id="{388195B0-A916-B4C5-8A01-063CB10B0EB7}"/>
              </a:ext>
            </a:extLst>
          </p:cNvPr>
          <p:cNvSpPr>
            <a:spLocks noGrp="1"/>
          </p:cNvSpPr>
          <p:nvPr>
            <p:ph type="body" sz="quarter" idx="17" hasCustomPrompt="1"/>
          </p:nvPr>
        </p:nvSpPr>
        <p:spPr>
          <a:xfrm>
            <a:off x="449920" y="4717119"/>
            <a:ext cx="5033211" cy="518027"/>
          </a:xfrm>
        </p:spPr>
        <p:txBody>
          <a:bodyPr/>
          <a:lstStyle>
            <a:lvl1pPr marL="0" indent="0">
              <a:buNone/>
              <a:defRPr sz="2000">
                <a:solidFill>
                  <a:srgbClr val="BFBFBF"/>
                </a:solidFill>
              </a:defRPr>
            </a:lvl1pPr>
          </a:lstStyle>
          <a:p>
            <a:pPr lvl="0"/>
            <a:r>
              <a:rPr lang="en-US"/>
              <a:t>Date</a:t>
            </a:r>
            <a:endParaRPr lang="en-CA"/>
          </a:p>
        </p:txBody>
      </p:sp>
      <p:sp>
        <p:nvSpPr>
          <p:cNvPr id="30" name="Text Placeholder 29">
            <a:extLst>
              <a:ext uri="{FF2B5EF4-FFF2-40B4-BE49-F238E27FC236}">
                <a16:creationId xmlns:a16="http://schemas.microsoft.com/office/drawing/2014/main" id="{CC7FD7C5-5537-D797-102E-26EA1A2BF7E1}"/>
              </a:ext>
            </a:extLst>
          </p:cNvPr>
          <p:cNvSpPr>
            <a:spLocks noGrp="1"/>
          </p:cNvSpPr>
          <p:nvPr>
            <p:ph type="body" sz="quarter" idx="18" hasCustomPrompt="1"/>
          </p:nvPr>
        </p:nvSpPr>
        <p:spPr>
          <a:xfrm>
            <a:off x="449920" y="5303729"/>
            <a:ext cx="3994685" cy="731309"/>
          </a:xfrm>
        </p:spPr>
        <p:txBody>
          <a:bodyPr>
            <a:normAutofit/>
          </a:bodyPr>
          <a:lstStyle>
            <a:lvl1pPr marL="0" indent="0">
              <a:lnSpc>
                <a:spcPct val="150000"/>
              </a:lnSpc>
              <a:buNone/>
              <a:defRPr sz="900" b="1"/>
            </a:lvl1pPr>
          </a:lstStyle>
          <a:p>
            <a:pPr lvl="0"/>
            <a:r>
              <a:rPr lang="en-US"/>
              <a:t>Note: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diam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endParaRPr lang="en-US"/>
          </a:p>
        </p:txBody>
      </p:sp>
      <p:sp>
        <p:nvSpPr>
          <p:cNvPr id="2" name="TextBox 1">
            <a:extLst>
              <a:ext uri="{FF2B5EF4-FFF2-40B4-BE49-F238E27FC236}">
                <a16:creationId xmlns:a16="http://schemas.microsoft.com/office/drawing/2014/main" id="{637BCDC8-F8B7-A917-1D42-B5027C19859C}"/>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rgbClr val="0071CE"/>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18110335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ard Repo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4353-AA13-B883-E779-F1E7D7008689}"/>
              </a:ext>
            </a:extLst>
          </p:cNvPr>
          <p:cNvSpPr>
            <a:spLocks noGrp="1"/>
          </p:cNvSpPr>
          <p:nvPr>
            <p:ph type="title"/>
          </p:nvPr>
        </p:nvSpPr>
        <p:spPr>
          <a:xfrm>
            <a:off x="362138" y="278366"/>
            <a:ext cx="11487896" cy="448530"/>
          </a:xfrm>
          <a:solidFill>
            <a:srgbClr val="12284C"/>
          </a:solidFill>
        </p:spPr>
        <p:txBody>
          <a:bodyPr>
            <a:normAutofit/>
          </a:bodyPr>
          <a:lstStyle>
            <a:lvl1pPr>
              <a:defRPr sz="1600" b="1">
                <a:solidFill>
                  <a:schemeClr val="bg1"/>
                </a:solidFill>
              </a:defRPr>
            </a:lvl1pPr>
          </a:lstStyle>
          <a:p>
            <a:r>
              <a:rPr lang="en-US"/>
              <a:t>Click to edit Master title style</a:t>
            </a:r>
          </a:p>
        </p:txBody>
      </p:sp>
      <p:sp>
        <p:nvSpPr>
          <p:cNvPr id="13" name="Content Placeholder 1">
            <a:extLst>
              <a:ext uri="{FF2B5EF4-FFF2-40B4-BE49-F238E27FC236}">
                <a16:creationId xmlns:a16="http://schemas.microsoft.com/office/drawing/2014/main" id="{FEEFC0A9-C5E4-14B3-7B4A-E291990E5326}"/>
              </a:ext>
            </a:extLst>
          </p:cNvPr>
          <p:cNvSpPr>
            <a:spLocks noGrp="1"/>
          </p:cNvSpPr>
          <p:nvPr>
            <p:ph sz="quarter" idx="12"/>
          </p:nvPr>
        </p:nvSpPr>
        <p:spPr>
          <a:xfrm>
            <a:off x="352052" y="834151"/>
            <a:ext cx="11487896" cy="5210514"/>
          </a:xfrm>
          <a:ln>
            <a:noFill/>
          </a:ln>
        </p:spPr>
        <p:txBody>
          <a:bodyPr>
            <a:normAutofit/>
          </a:bodyPr>
          <a:lstStyle>
            <a:lvl1pPr marL="228600" indent="-228600">
              <a:buFont typeface="Segoe UI" panose="020B0502040204020203" pitchFamily="34" charset="0"/>
              <a:buChar char="•"/>
              <a:defRPr sz="1800"/>
            </a:lvl1pPr>
          </a:lstStyle>
          <a:p>
            <a:pPr marL="285717" indent="-285717">
              <a:buFont typeface="Arial" panose="020B0604020202020204" pitchFamily="34" charset="0"/>
              <a:buChar char="•"/>
            </a:pPr>
            <a:endParaRPr lang="en-US" sz="2000"/>
          </a:p>
        </p:txBody>
      </p:sp>
    </p:spTree>
    <p:extLst>
      <p:ext uri="{BB962C8B-B14F-4D97-AF65-F5344CB8AC3E}">
        <p14:creationId xmlns:p14="http://schemas.microsoft.com/office/powerpoint/2010/main" val="402533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oard Repo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4353-AA13-B883-E779-F1E7D7008689}"/>
              </a:ext>
            </a:extLst>
          </p:cNvPr>
          <p:cNvSpPr>
            <a:spLocks noGrp="1"/>
          </p:cNvSpPr>
          <p:nvPr>
            <p:ph type="title"/>
          </p:nvPr>
        </p:nvSpPr>
        <p:spPr>
          <a:xfrm>
            <a:off x="362138" y="278366"/>
            <a:ext cx="11487896" cy="448530"/>
          </a:xfrm>
          <a:noFill/>
        </p:spPr>
        <p:txBody>
          <a:bodyPr>
            <a:normAutofit/>
          </a:bodyPr>
          <a:lstStyle>
            <a:lvl1pPr>
              <a:defRPr sz="1600" b="1">
                <a:solidFill>
                  <a:srgbClr val="7F7F7F"/>
                </a:solidFill>
              </a:defRPr>
            </a:lvl1pPr>
          </a:lstStyle>
          <a:p>
            <a:r>
              <a:rPr lang="en-US"/>
              <a:t>Click to edit Master title style</a:t>
            </a:r>
          </a:p>
        </p:txBody>
      </p:sp>
      <p:sp>
        <p:nvSpPr>
          <p:cNvPr id="13" name="Content Placeholder 1">
            <a:extLst>
              <a:ext uri="{FF2B5EF4-FFF2-40B4-BE49-F238E27FC236}">
                <a16:creationId xmlns:a16="http://schemas.microsoft.com/office/drawing/2014/main" id="{FEEFC0A9-C5E4-14B3-7B4A-E291990E5326}"/>
              </a:ext>
            </a:extLst>
          </p:cNvPr>
          <p:cNvSpPr>
            <a:spLocks noGrp="1"/>
          </p:cNvSpPr>
          <p:nvPr>
            <p:ph sz="quarter" idx="12"/>
          </p:nvPr>
        </p:nvSpPr>
        <p:spPr>
          <a:xfrm>
            <a:off x="352052" y="834151"/>
            <a:ext cx="11487896" cy="5210514"/>
          </a:xfrm>
          <a:ln>
            <a:noFill/>
          </a:ln>
        </p:spPr>
        <p:txBody>
          <a:bodyPr>
            <a:normAutofit/>
          </a:bodyPr>
          <a:lstStyle>
            <a:lvl1pPr marL="228600" indent="-228600">
              <a:buFont typeface="Segoe UI" panose="020B0502040204020203" pitchFamily="34" charset="0"/>
              <a:buChar char="•"/>
              <a:defRPr sz="1800"/>
            </a:lvl1pPr>
          </a:lstStyle>
          <a:p>
            <a:pPr marL="285717" indent="-285717">
              <a:buFont typeface="Arial" panose="020B0604020202020204" pitchFamily="34" charset="0"/>
              <a:buChar char="•"/>
            </a:pPr>
            <a:endParaRPr lang="en-US" sz="2000"/>
          </a:p>
        </p:txBody>
      </p:sp>
    </p:spTree>
    <p:extLst>
      <p:ext uri="{BB962C8B-B14F-4D97-AF65-F5344CB8AC3E}">
        <p14:creationId xmlns:p14="http://schemas.microsoft.com/office/powerpoint/2010/main" val="402199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C2CDF-8429-9715-ECCC-D552F27D4D7D}"/>
              </a:ext>
            </a:extLst>
          </p:cNvPr>
          <p:cNvSpPr>
            <a:spLocks noGrp="1"/>
          </p:cNvSpPr>
          <p:nvPr>
            <p:ph type="title"/>
          </p:nvPr>
        </p:nvSpPr>
        <p:spPr/>
        <p:txBody>
          <a:bodyPr>
            <a:normAutofit/>
          </a:bodyPr>
          <a:lstStyle>
            <a:lvl1pPr>
              <a:defRPr sz="2000"/>
            </a:lvl1pPr>
          </a:lstStyle>
          <a:p>
            <a:r>
              <a:rPr lang="en-US"/>
              <a:t>Click to edit Master title style</a:t>
            </a:r>
          </a:p>
        </p:txBody>
      </p:sp>
      <p:sp>
        <p:nvSpPr>
          <p:cNvPr id="3" name="Content Placeholder 2">
            <a:extLst>
              <a:ext uri="{FF2B5EF4-FFF2-40B4-BE49-F238E27FC236}">
                <a16:creationId xmlns:a16="http://schemas.microsoft.com/office/drawing/2014/main" id="{28FEA319-3817-0506-95E1-4870F7CDF14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C1E20-28B5-285A-D3D9-14B8F92C5A4E}"/>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446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B17D6-2FE0-FBE7-9345-D192C04CD583}"/>
              </a:ext>
            </a:extLst>
          </p:cNvPr>
          <p:cNvSpPr>
            <a:spLocks noGrp="1"/>
          </p:cNvSpPr>
          <p:nvPr>
            <p:ph type="title"/>
          </p:nvPr>
        </p:nvSpPr>
        <p:spPr>
          <a:xfrm>
            <a:off x="839788" y="365125"/>
            <a:ext cx="10515600" cy="1325563"/>
          </a:xfrm>
        </p:spPr>
        <p:txBody>
          <a:bodyPr>
            <a:normAutofit/>
          </a:bodyPr>
          <a:lstStyle>
            <a:lvl1pPr>
              <a:defRPr sz="2000"/>
            </a:lvl1pPr>
          </a:lstStyle>
          <a:p>
            <a:r>
              <a:rPr lang="en-US"/>
              <a:t>Click to edit Master title style</a:t>
            </a:r>
          </a:p>
        </p:txBody>
      </p:sp>
      <p:sp>
        <p:nvSpPr>
          <p:cNvPr id="3" name="Text Placeholder 2">
            <a:extLst>
              <a:ext uri="{FF2B5EF4-FFF2-40B4-BE49-F238E27FC236}">
                <a16:creationId xmlns:a16="http://schemas.microsoft.com/office/drawing/2014/main" id="{EA028E5A-9037-49BE-94EF-9196B0917F29}"/>
              </a:ext>
            </a:extLst>
          </p:cNvPr>
          <p:cNvSpPr>
            <a:spLocks noGrp="1"/>
          </p:cNvSpPr>
          <p:nvPr>
            <p:ph type="body" idx="1"/>
          </p:nvPr>
        </p:nvSpPr>
        <p:spPr>
          <a:xfrm>
            <a:off x="839788" y="1681163"/>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9A1D7-1953-4C23-2493-BB123944958E}"/>
              </a:ext>
            </a:extLst>
          </p:cNvPr>
          <p:cNvSpPr>
            <a:spLocks noGrp="1"/>
          </p:cNvSpPr>
          <p:nvPr>
            <p:ph sz="half" idx="2"/>
          </p:nvPr>
        </p:nvSpPr>
        <p:spPr>
          <a:xfrm>
            <a:off x="839788" y="2505075"/>
            <a:ext cx="5157787" cy="368458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FFFA4-FA76-E69B-BE77-896FC771CB36}"/>
              </a:ext>
            </a:extLst>
          </p:cNvPr>
          <p:cNvSpPr>
            <a:spLocks noGrp="1"/>
          </p:cNvSpPr>
          <p:nvPr>
            <p:ph type="body" sz="quarter" idx="3"/>
          </p:nvPr>
        </p:nvSpPr>
        <p:spPr>
          <a:xfrm>
            <a:off x="6172200" y="1681163"/>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0946E0-7561-C427-6E7F-64F2684DAC0D}"/>
              </a:ext>
            </a:extLst>
          </p:cNvPr>
          <p:cNvSpPr>
            <a:spLocks noGrp="1"/>
          </p:cNvSpPr>
          <p:nvPr>
            <p:ph sz="quarter" idx="4"/>
          </p:nvPr>
        </p:nvSpPr>
        <p:spPr>
          <a:xfrm>
            <a:off x="6172200" y="2505075"/>
            <a:ext cx="5183188" cy="3684588"/>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897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B3D1-3E76-3C0A-2057-6A743259D403}"/>
              </a:ext>
            </a:extLst>
          </p:cNvPr>
          <p:cNvSpPr>
            <a:spLocks noGrp="1"/>
          </p:cNvSpPr>
          <p:nvPr>
            <p:ph type="title"/>
          </p:nvPr>
        </p:nvSpPr>
        <p:spPr/>
        <p:txBody>
          <a:bodyPr>
            <a:normAutofit/>
          </a:bodyPr>
          <a:lstStyle>
            <a:lvl1pPr>
              <a:defRPr sz="2000"/>
            </a:lvl1pPr>
          </a:lstStyle>
          <a:p>
            <a:r>
              <a:rPr lang="en-US"/>
              <a:t>Click to edit Master title style</a:t>
            </a:r>
          </a:p>
        </p:txBody>
      </p:sp>
    </p:spTree>
    <p:extLst>
      <p:ext uri="{BB962C8B-B14F-4D97-AF65-F5344CB8AC3E}">
        <p14:creationId xmlns:p14="http://schemas.microsoft.com/office/powerpoint/2010/main" val="168248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
    <p:spTree>
      <p:nvGrpSpPr>
        <p:cNvPr id="1" name=""/>
        <p:cNvGrpSpPr/>
        <p:nvPr/>
      </p:nvGrpSpPr>
      <p:grpSpPr>
        <a:xfrm>
          <a:off x="0" y="0"/>
          <a:ext cx="0" cy="0"/>
          <a:chOff x="0" y="0"/>
          <a:chExt cx="0" cy="0"/>
        </a:xfrm>
      </p:grpSpPr>
      <p:sp>
        <p:nvSpPr>
          <p:cNvPr id="6" name="Content Placeholder 5"/>
          <p:cNvSpPr>
            <a:spLocks noGrp="1"/>
          </p:cNvSpPr>
          <p:nvPr>
            <p:ph sz="quarter" idx="11"/>
          </p:nvPr>
        </p:nvSpPr>
        <p:spPr>
          <a:xfrm>
            <a:off x="838199" y="2406316"/>
            <a:ext cx="10515601" cy="3761402"/>
          </a:xfrm>
        </p:spPr>
        <p:txBody>
          <a:bodyPr>
            <a:normAutofit/>
          </a:bodyPr>
          <a:lstStyle>
            <a:lvl1pPr>
              <a:defRPr sz="1600">
                <a:solidFill>
                  <a:schemeClr val="tx1">
                    <a:lumMod val="65000"/>
                    <a:lumOff val="35000"/>
                  </a:schemeClr>
                </a:solidFill>
              </a:defRPr>
            </a:lvl1pPr>
            <a:lvl2pPr>
              <a:defRPr sz="1400">
                <a:solidFill>
                  <a:schemeClr val="tx1">
                    <a:lumMod val="65000"/>
                    <a:lumOff val="35000"/>
                  </a:schemeClr>
                </a:solidFill>
              </a:defRPr>
            </a:lvl2pPr>
            <a:lvl3pPr>
              <a:defRPr sz="1200">
                <a:solidFill>
                  <a:schemeClr val="tx1">
                    <a:lumMod val="65000"/>
                    <a:lumOff val="35000"/>
                  </a:schemeClr>
                </a:solidFill>
              </a:defRPr>
            </a:lvl3pPr>
            <a:lvl4pPr>
              <a:defRPr sz="1100">
                <a:solidFill>
                  <a:schemeClr val="tx1">
                    <a:lumMod val="65000"/>
                    <a:lumOff val="35000"/>
                  </a:schemeClr>
                </a:solidFill>
              </a:defRPr>
            </a:lvl4pPr>
            <a:lvl5pPr>
              <a:defRPr sz="11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2" hasCustomPrompt="1"/>
          </p:nvPr>
        </p:nvSpPr>
        <p:spPr>
          <a:xfrm>
            <a:off x="838201" y="1796562"/>
            <a:ext cx="10515600" cy="484621"/>
          </a:xfrm>
        </p:spPr>
        <p:txBody>
          <a:bodyPr>
            <a:normAutofit/>
          </a:bodyPr>
          <a:lstStyle>
            <a:lvl1pPr marL="0" indent="0">
              <a:buNone/>
              <a:defRPr sz="1600" b="1" baseline="0">
                <a:solidFill>
                  <a:srgbClr val="06154A"/>
                </a:solidFill>
              </a:defRPr>
            </a:lvl1pPr>
          </a:lstStyle>
          <a:p>
            <a:pPr lvl="0"/>
            <a:r>
              <a:rPr lang="en-US"/>
              <a:t>Subheading</a:t>
            </a:r>
          </a:p>
        </p:txBody>
      </p:sp>
      <p:sp>
        <p:nvSpPr>
          <p:cNvPr id="4" name="Title 1">
            <a:extLst>
              <a:ext uri="{FF2B5EF4-FFF2-40B4-BE49-F238E27FC236}">
                <a16:creationId xmlns:a16="http://schemas.microsoft.com/office/drawing/2014/main" id="{90D80473-31BB-3136-53CA-E7CD00BC5C56}"/>
              </a:ext>
            </a:extLst>
          </p:cNvPr>
          <p:cNvSpPr>
            <a:spLocks noGrp="1"/>
          </p:cNvSpPr>
          <p:nvPr>
            <p:ph type="title"/>
          </p:nvPr>
        </p:nvSpPr>
        <p:spPr>
          <a:xfrm>
            <a:off x="838200" y="827773"/>
            <a:ext cx="10515600" cy="862915"/>
          </a:xfrm>
        </p:spPr>
        <p:txBody>
          <a:bodyPr>
            <a:norm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411559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838200" y="2006600"/>
            <a:ext cx="5184949" cy="4161118"/>
          </a:xfrm>
        </p:spPr>
        <p:txBody>
          <a:bodyPr>
            <a:normAutofit/>
          </a:bodyPr>
          <a:lstStyle>
            <a:lvl1pPr>
              <a:defRPr sz="1800">
                <a:solidFill>
                  <a:srgbClr val="06154A"/>
                </a:solidFill>
              </a:defRPr>
            </a:lvl1pPr>
          </a:lstStyle>
          <a:p>
            <a:r>
              <a:rPr lang="en-US"/>
              <a:t>Click to add text</a:t>
            </a:r>
          </a:p>
        </p:txBody>
      </p:sp>
      <p:sp>
        <p:nvSpPr>
          <p:cNvPr id="5" name="Content Placeholder 3"/>
          <p:cNvSpPr>
            <a:spLocks noGrp="1"/>
          </p:cNvSpPr>
          <p:nvPr>
            <p:ph sz="quarter" idx="12" hasCustomPrompt="1"/>
          </p:nvPr>
        </p:nvSpPr>
        <p:spPr>
          <a:xfrm>
            <a:off x="6185643" y="2006600"/>
            <a:ext cx="5184949" cy="4161118"/>
          </a:xfrm>
        </p:spPr>
        <p:txBody>
          <a:bodyPr>
            <a:normAutofit/>
          </a:bodyPr>
          <a:lstStyle>
            <a:lvl1pPr>
              <a:defRPr sz="1800">
                <a:solidFill>
                  <a:srgbClr val="06154A"/>
                </a:solidFill>
              </a:defRPr>
            </a:lvl1pPr>
          </a:lstStyle>
          <a:p>
            <a:r>
              <a:rPr lang="en-US"/>
              <a:t>Click to add text</a:t>
            </a:r>
          </a:p>
        </p:txBody>
      </p:sp>
      <p:sp>
        <p:nvSpPr>
          <p:cNvPr id="7" name="Title 1">
            <a:extLst>
              <a:ext uri="{FF2B5EF4-FFF2-40B4-BE49-F238E27FC236}">
                <a16:creationId xmlns:a16="http://schemas.microsoft.com/office/drawing/2014/main" id="{A5DAD45E-5FA6-8230-125F-E573CA7B9010}"/>
              </a:ext>
            </a:extLst>
          </p:cNvPr>
          <p:cNvSpPr>
            <a:spLocks noGrp="1"/>
          </p:cNvSpPr>
          <p:nvPr>
            <p:ph type="title"/>
          </p:nvPr>
        </p:nvSpPr>
        <p:spPr>
          <a:xfrm>
            <a:off x="838200" y="827773"/>
            <a:ext cx="10515600" cy="862915"/>
          </a:xfrm>
        </p:spPr>
        <p:txBody>
          <a:bodyPr>
            <a:norm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866482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head + Two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838200" y="3276599"/>
            <a:ext cx="5140763" cy="2855260"/>
          </a:xfrm>
        </p:spPr>
        <p:txBody>
          <a:bodyPr>
            <a:normAutofit/>
          </a:bodyPr>
          <a:lstStyle>
            <a:lvl1pPr>
              <a:defRPr sz="1800"/>
            </a:lvl1pPr>
          </a:lstStyle>
          <a:p>
            <a:r>
              <a:rPr lang="en-US"/>
              <a:t>Click to add text</a:t>
            </a:r>
          </a:p>
        </p:txBody>
      </p:sp>
      <p:sp>
        <p:nvSpPr>
          <p:cNvPr id="5" name="Content Placeholder 3"/>
          <p:cNvSpPr>
            <a:spLocks noGrp="1"/>
          </p:cNvSpPr>
          <p:nvPr>
            <p:ph sz="quarter" idx="12" hasCustomPrompt="1"/>
          </p:nvPr>
        </p:nvSpPr>
        <p:spPr>
          <a:xfrm>
            <a:off x="6153273" y="3276599"/>
            <a:ext cx="5200528" cy="2855260"/>
          </a:xfrm>
        </p:spPr>
        <p:txBody>
          <a:bodyPr>
            <a:normAutofit/>
          </a:bodyPr>
          <a:lstStyle>
            <a:lvl1pPr>
              <a:defRPr sz="1800"/>
            </a:lvl1pPr>
          </a:lstStyle>
          <a:p>
            <a:r>
              <a:rPr lang="en-US"/>
              <a:t>Click to add text</a:t>
            </a:r>
          </a:p>
        </p:txBody>
      </p:sp>
      <p:sp>
        <p:nvSpPr>
          <p:cNvPr id="7" name="Text Placeholder 8"/>
          <p:cNvSpPr>
            <a:spLocks noGrp="1"/>
          </p:cNvSpPr>
          <p:nvPr>
            <p:ph type="body" sz="quarter" idx="13" hasCustomPrompt="1"/>
          </p:nvPr>
        </p:nvSpPr>
        <p:spPr>
          <a:xfrm>
            <a:off x="838200" y="2153619"/>
            <a:ext cx="5140763" cy="961540"/>
          </a:xfrm>
        </p:spPr>
        <p:txBody>
          <a:bodyPr>
            <a:noAutofit/>
          </a:bodyPr>
          <a:lstStyle>
            <a:lvl1pPr marL="0" indent="0">
              <a:buNone/>
              <a:defRPr sz="1800" b="1" baseline="0">
                <a:solidFill>
                  <a:srgbClr val="06154A"/>
                </a:solidFill>
              </a:defRPr>
            </a:lvl1pPr>
          </a:lstStyle>
          <a:p>
            <a:pPr lvl="0"/>
            <a:r>
              <a:rPr lang="en-US"/>
              <a:t>Subheading</a:t>
            </a:r>
          </a:p>
        </p:txBody>
      </p:sp>
      <p:sp>
        <p:nvSpPr>
          <p:cNvPr id="8" name="Text Placeholder 8"/>
          <p:cNvSpPr>
            <a:spLocks noGrp="1"/>
          </p:cNvSpPr>
          <p:nvPr>
            <p:ph type="body" sz="quarter" idx="14" hasCustomPrompt="1"/>
          </p:nvPr>
        </p:nvSpPr>
        <p:spPr>
          <a:xfrm>
            <a:off x="6153273" y="2153619"/>
            <a:ext cx="5200528" cy="961540"/>
          </a:xfrm>
        </p:spPr>
        <p:txBody>
          <a:bodyPr>
            <a:normAutofit/>
          </a:bodyPr>
          <a:lstStyle>
            <a:lvl1pPr marL="0" indent="0">
              <a:buNone/>
              <a:defRPr sz="1800" b="1" baseline="0">
                <a:solidFill>
                  <a:srgbClr val="06154A"/>
                </a:solidFill>
              </a:defRPr>
            </a:lvl1pPr>
          </a:lstStyle>
          <a:p>
            <a:pPr lvl="0"/>
            <a:r>
              <a:rPr lang="en-US"/>
              <a:t>Subheading</a:t>
            </a:r>
          </a:p>
        </p:txBody>
      </p:sp>
      <p:sp>
        <p:nvSpPr>
          <p:cNvPr id="2" name="Title 1">
            <a:extLst>
              <a:ext uri="{FF2B5EF4-FFF2-40B4-BE49-F238E27FC236}">
                <a16:creationId xmlns:a16="http://schemas.microsoft.com/office/drawing/2014/main" id="{BA40D73E-97DA-F4D5-5D05-AEB4BF936747}"/>
              </a:ext>
            </a:extLst>
          </p:cNvPr>
          <p:cNvSpPr>
            <a:spLocks noGrp="1"/>
          </p:cNvSpPr>
          <p:nvPr>
            <p:ph type="title"/>
          </p:nvPr>
        </p:nvSpPr>
        <p:spPr>
          <a:xfrm>
            <a:off x="838200" y="827773"/>
            <a:ext cx="10515600" cy="862915"/>
          </a:xfrm>
        </p:spPr>
        <p:txBody>
          <a:bodyPr>
            <a:norm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971915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head + Three Content">
    <p:spTree>
      <p:nvGrpSpPr>
        <p:cNvPr id="1" name=""/>
        <p:cNvGrpSpPr/>
        <p:nvPr/>
      </p:nvGrpSpPr>
      <p:grpSpPr>
        <a:xfrm>
          <a:off x="0" y="0"/>
          <a:ext cx="0" cy="0"/>
          <a:chOff x="0" y="0"/>
          <a:chExt cx="0" cy="0"/>
        </a:xfrm>
      </p:grpSpPr>
      <p:sp>
        <p:nvSpPr>
          <p:cNvPr id="4" name="Content Placeholder 3"/>
          <p:cNvSpPr>
            <a:spLocks noGrp="1"/>
          </p:cNvSpPr>
          <p:nvPr>
            <p:ph sz="quarter" idx="11" hasCustomPrompt="1"/>
          </p:nvPr>
        </p:nvSpPr>
        <p:spPr>
          <a:xfrm>
            <a:off x="838199" y="3586565"/>
            <a:ext cx="3410107" cy="1955801"/>
          </a:xfrm>
        </p:spPr>
        <p:txBody>
          <a:bodyPr>
            <a:normAutofit/>
          </a:bodyPr>
          <a:lstStyle>
            <a:lvl1pPr marL="0" indent="0" algn="ctr">
              <a:buNone/>
              <a:defRPr sz="1800">
                <a:solidFill>
                  <a:srgbClr val="06154A"/>
                </a:solidFill>
              </a:defRPr>
            </a:lvl1pPr>
          </a:lstStyle>
          <a:p>
            <a:r>
              <a:rPr lang="en-US"/>
              <a:t>Click to add text</a:t>
            </a:r>
          </a:p>
        </p:txBody>
      </p:sp>
      <p:sp>
        <p:nvSpPr>
          <p:cNvPr id="7" name="Text Placeholder 8"/>
          <p:cNvSpPr>
            <a:spLocks noGrp="1"/>
          </p:cNvSpPr>
          <p:nvPr>
            <p:ph type="body" sz="quarter" idx="13" hasCustomPrompt="1"/>
          </p:nvPr>
        </p:nvSpPr>
        <p:spPr>
          <a:xfrm>
            <a:off x="838200" y="2339266"/>
            <a:ext cx="3410107" cy="824936"/>
          </a:xfrm>
        </p:spPr>
        <p:txBody>
          <a:bodyPr>
            <a:noAutofit/>
          </a:bodyPr>
          <a:lstStyle>
            <a:lvl1pPr marL="0" indent="0" algn="ctr">
              <a:buNone/>
              <a:defRPr sz="1800" b="1" baseline="0">
                <a:solidFill>
                  <a:srgbClr val="06154A"/>
                </a:solidFill>
              </a:defRPr>
            </a:lvl1pPr>
          </a:lstStyle>
          <a:p>
            <a:pPr lvl="0"/>
            <a:r>
              <a:rPr lang="en-US"/>
              <a:t>Subheading</a:t>
            </a:r>
          </a:p>
        </p:txBody>
      </p:sp>
      <p:sp>
        <p:nvSpPr>
          <p:cNvPr id="11" name="Content Placeholder 3"/>
          <p:cNvSpPr>
            <a:spLocks noGrp="1"/>
          </p:cNvSpPr>
          <p:nvPr>
            <p:ph sz="quarter" idx="15" hasCustomPrompt="1"/>
          </p:nvPr>
        </p:nvSpPr>
        <p:spPr>
          <a:xfrm>
            <a:off x="4390946" y="3586565"/>
            <a:ext cx="3410107" cy="1955800"/>
          </a:xfrm>
        </p:spPr>
        <p:txBody>
          <a:bodyPr>
            <a:normAutofit/>
          </a:bodyPr>
          <a:lstStyle>
            <a:lvl1pPr marL="0" indent="0" algn="ctr">
              <a:buNone/>
              <a:defRPr sz="1800">
                <a:solidFill>
                  <a:srgbClr val="06154A"/>
                </a:solidFill>
              </a:defRPr>
            </a:lvl1pPr>
          </a:lstStyle>
          <a:p>
            <a:r>
              <a:rPr lang="en-US"/>
              <a:t>Click to add text</a:t>
            </a:r>
          </a:p>
        </p:txBody>
      </p:sp>
      <p:sp>
        <p:nvSpPr>
          <p:cNvPr id="12" name="Content Placeholder 3"/>
          <p:cNvSpPr>
            <a:spLocks noGrp="1"/>
          </p:cNvSpPr>
          <p:nvPr>
            <p:ph sz="quarter" idx="16" hasCustomPrompt="1"/>
          </p:nvPr>
        </p:nvSpPr>
        <p:spPr>
          <a:xfrm>
            <a:off x="7943693" y="3586565"/>
            <a:ext cx="3410107" cy="1955800"/>
          </a:xfrm>
        </p:spPr>
        <p:txBody>
          <a:bodyPr>
            <a:normAutofit/>
          </a:bodyPr>
          <a:lstStyle>
            <a:lvl1pPr marL="0" indent="0" algn="ctr">
              <a:buNone/>
              <a:defRPr sz="1800">
                <a:solidFill>
                  <a:srgbClr val="06154A"/>
                </a:solidFill>
              </a:defRPr>
            </a:lvl1pPr>
          </a:lstStyle>
          <a:p>
            <a:r>
              <a:rPr lang="en-US"/>
              <a:t>Click to add text</a:t>
            </a:r>
          </a:p>
        </p:txBody>
      </p:sp>
      <p:sp>
        <p:nvSpPr>
          <p:cNvPr id="13" name="Text Placeholder 8"/>
          <p:cNvSpPr>
            <a:spLocks noGrp="1"/>
          </p:cNvSpPr>
          <p:nvPr>
            <p:ph type="body" sz="quarter" idx="17" hasCustomPrompt="1"/>
          </p:nvPr>
        </p:nvSpPr>
        <p:spPr>
          <a:xfrm>
            <a:off x="4390946" y="2339267"/>
            <a:ext cx="3410107" cy="824935"/>
          </a:xfrm>
        </p:spPr>
        <p:txBody>
          <a:bodyPr>
            <a:noAutofit/>
          </a:bodyPr>
          <a:lstStyle>
            <a:lvl1pPr marL="0" indent="0" algn="ctr">
              <a:buNone/>
              <a:defRPr sz="1800" b="1" baseline="0">
                <a:solidFill>
                  <a:srgbClr val="06154A"/>
                </a:solidFill>
              </a:defRPr>
            </a:lvl1pPr>
          </a:lstStyle>
          <a:p>
            <a:pPr lvl="0"/>
            <a:r>
              <a:rPr lang="en-US"/>
              <a:t>Subheading</a:t>
            </a:r>
          </a:p>
        </p:txBody>
      </p:sp>
      <p:sp>
        <p:nvSpPr>
          <p:cNvPr id="14" name="Text Placeholder 8"/>
          <p:cNvSpPr>
            <a:spLocks noGrp="1"/>
          </p:cNvSpPr>
          <p:nvPr>
            <p:ph type="body" sz="quarter" idx="18" hasCustomPrompt="1"/>
          </p:nvPr>
        </p:nvSpPr>
        <p:spPr>
          <a:xfrm>
            <a:off x="7943693" y="2339267"/>
            <a:ext cx="3410107" cy="824935"/>
          </a:xfrm>
        </p:spPr>
        <p:txBody>
          <a:bodyPr>
            <a:noAutofit/>
          </a:bodyPr>
          <a:lstStyle>
            <a:lvl1pPr marL="0" indent="0" algn="ctr">
              <a:buNone/>
              <a:defRPr sz="1800" b="1" baseline="0">
                <a:solidFill>
                  <a:srgbClr val="06154A"/>
                </a:solidFill>
              </a:defRPr>
            </a:lvl1pPr>
          </a:lstStyle>
          <a:p>
            <a:pPr lvl="0"/>
            <a:r>
              <a:rPr lang="en-US"/>
              <a:t>Subheading</a:t>
            </a:r>
          </a:p>
        </p:txBody>
      </p:sp>
      <p:sp>
        <p:nvSpPr>
          <p:cNvPr id="2" name="Title 1">
            <a:extLst>
              <a:ext uri="{FF2B5EF4-FFF2-40B4-BE49-F238E27FC236}">
                <a16:creationId xmlns:a16="http://schemas.microsoft.com/office/drawing/2014/main" id="{49458C4D-A383-1289-FBEF-1ACB58B9F770}"/>
              </a:ext>
            </a:extLst>
          </p:cNvPr>
          <p:cNvSpPr>
            <a:spLocks noGrp="1"/>
          </p:cNvSpPr>
          <p:nvPr>
            <p:ph type="title"/>
          </p:nvPr>
        </p:nvSpPr>
        <p:spPr>
          <a:xfrm>
            <a:off x="838200" y="827773"/>
            <a:ext cx="10515600" cy="862915"/>
          </a:xfrm>
        </p:spPr>
        <p:txBody>
          <a:bodyPr>
            <a:normAutofit/>
          </a:bodyPr>
          <a:lstStyle>
            <a:lvl1pPr>
              <a:defRPr sz="2000">
                <a:solidFill>
                  <a:srgbClr val="7F7F7F"/>
                </a:solidFill>
              </a:defRPr>
            </a:lvl1pPr>
          </a:lstStyle>
          <a:p>
            <a:r>
              <a:rPr lang="en-US"/>
              <a:t>Click to edit Master title style</a:t>
            </a:r>
          </a:p>
        </p:txBody>
      </p:sp>
    </p:spTree>
    <p:extLst>
      <p:ext uri="{BB962C8B-B14F-4D97-AF65-F5344CB8AC3E}">
        <p14:creationId xmlns:p14="http://schemas.microsoft.com/office/powerpoint/2010/main" val="2501440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4"/>
          <p:cNvSpPr>
            <a:spLocks noGrp="1"/>
          </p:cNvSpPr>
          <p:nvPr>
            <p:ph type="chart" sz="quarter" idx="11" hasCustomPrompt="1"/>
          </p:nvPr>
        </p:nvSpPr>
        <p:spPr>
          <a:xfrm>
            <a:off x="362138" y="903383"/>
            <a:ext cx="11487896" cy="5034709"/>
          </a:xfrm>
        </p:spPr>
        <p:txBody>
          <a:bodyPr>
            <a:normAutofit/>
          </a:bodyPr>
          <a:lstStyle>
            <a:lvl1pPr marL="342900" indent="-342900">
              <a:buFont typeface="Arial" panose="020B0604020202020204" pitchFamily="34" charset="0"/>
              <a:buChar char="•"/>
              <a:defRPr sz="2000" baseline="0"/>
            </a:lvl1pPr>
          </a:lstStyle>
          <a:p>
            <a:r>
              <a:rPr lang="en-US"/>
              <a:t>Object</a:t>
            </a:r>
          </a:p>
        </p:txBody>
      </p:sp>
      <p:sp>
        <p:nvSpPr>
          <p:cNvPr id="2" name="Title 1">
            <a:extLst>
              <a:ext uri="{FF2B5EF4-FFF2-40B4-BE49-F238E27FC236}">
                <a16:creationId xmlns:a16="http://schemas.microsoft.com/office/drawing/2014/main" id="{50F0ED1A-D39F-FE10-B237-F7A3AD9572D3}"/>
              </a:ext>
            </a:extLst>
          </p:cNvPr>
          <p:cNvSpPr>
            <a:spLocks noGrp="1"/>
          </p:cNvSpPr>
          <p:nvPr>
            <p:ph type="title"/>
          </p:nvPr>
        </p:nvSpPr>
        <p:spPr>
          <a:xfrm>
            <a:off x="362138" y="278366"/>
            <a:ext cx="11487896" cy="448530"/>
          </a:xfrm>
          <a:noFill/>
        </p:spPr>
        <p:txBody>
          <a:bodyPr>
            <a:normAutofit/>
          </a:bodyPr>
          <a:lstStyle>
            <a:lvl1pPr>
              <a:defRPr sz="1600" b="1">
                <a:solidFill>
                  <a:srgbClr val="7F7F7F"/>
                </a:solidFill>
              </a:defRPr>
            </a:lvl1pPr>
          </a:lstStyle>
          <a:p>
            <a:r>
              <a:rPr lang="en-US"/>
              <a:t>Click to edit Master title style</a:t>
            </a:r>
          </a:p>
        </p:txBody>
      </p:sp>
    </p:spTree>
    <p:extLst>
      <p:ext uri="{BB962C8B-B14F-4D97-AF65-F5344CB8AC3E}">
        <p14:creationId xmlns:p14="http://schemas.microsoft.com/office/powerpoint/2010/main" val="3252997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Slide 1">
    <p:bg>
      <p:bgPr>
        <a:solidFill>
          <a:srgbClr val="498BC9"/>
        </a:solidFill>
        <a:effectLst/>
      </p:bgPr>
    </p:bg>
    <p:spTree>
      <p:nvGrpSpPr>
        <p:cNvPr id="1" name=""/>
        <p:cNvGrpSpPr/>
        <p:nvPr/>
      </p:nvGrpSpPr>
      <p:grpSpPr>
        <a:xfrm>
          <a:off x="0" y="0"/>
          <a:ext cx="0" cy="0"/>
          <a:chOff x="0" y="0"/>
          <a:chExt cx="0" cy="0"/>
        </a:xfrm>
      </p:grpSpPr>
      <p:sp>
        <p:nvSpPr>
          <p:cNvPr id="6" name="Rectangle 5"/>
          <p:cNvSpPr/>
          <p:nvPr/>
        </p:nvSpPr>
        <p:spPr>
          <a:xfrm>
            <a:off x="0" y="0"/>
            <a:ext cx="12189630" cy="5248560"/>
          </a:xfrm>
          <a:prstGeom prst="rect">
            <a:avLst/>
          </a:prstGeom>
          <a:solidFill>
            <a:srgbClr val="06154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sp>
        <p:nvSpPr>
          <p:cNvPr id="12" name="Rectangle 11"/>
          <p:cNvSpPr/>
          <p:nvPr/>
        </p:nvSpPr>
        <p:spPr>
          <a:xfrm>
            <a:off x="10600841" y="5279556"/>
            <a:ext cx="1588788" cy="1531950"/>
          </a:xfrm>
          <a:prstGeom prst="rect">
            <a:avLst/>
          </a:prstGeom>
          <a:solidFill>
            <a:srgbClr val="124B8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Verdana" panose="020B0604030504040204" pitchFamily="34" charset="0"/>
              <a:ea typeface="+mn-ea"/>
              <a:cs typeface="+mn-cs"/>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165" y="143"/>
            <a:ext cx="12179300" cy="6857713"/>
          </a:xfrm>
          <a:prstGeom prst="rect">
            <a:avLst/>
          </a:prstGeom>
        </p:spPr>
      </p:pic>
      <p:sp>
        <p:nvSpPr>
          <p:cNvPr id="7" name="Text Placeholder 6"/>
          <p:cNvSpPr>
            <a:spLocks noGrp="1"/>
          </p:cNvSpPr>
          <p:nvPr>
            <p:ph type="body" sz="quarter" idx="10" hasCustomPrompt="1"/>
          </p:nvPr>
        </p:nvSpPr>
        <p:spPr>
          <a:xfrm>
            <a:off x="783166" y="1890794"/>
            <a:ext cx="9476712" cy="1797804"/>
          </a:xfrm>
        </p:spPr>
        <p:txBody>
          <a:bodyPr anchor="b">
            <a:noAutofit/>
          </a:bodyPr>
          <a:lstStyle>
            <a:lvl1pPr marL="0" indent="0">
              <a:lnSpc>
                <a:spcPct val="90000"/>
              </a:lnSpc>
              <a:spcBef>
                <a:spcPts val="0"/>
              </a:spcBef>
              <a:buNone/>
              <a:defRPr sz="2000" b="1" baseline="0">
                <a:solidFill>
                  <a:schemeClr val="bg1"/>
                </a:solidFill>
              </a:defRPr>
            </a:lvl1pPr>
          </a:lstStyle>
          <a:p>
            <a:pPr lvl="0"/>
            <a:r>
              <a:rPr lang="en-US"/>
              <a:t>PRESENTATION TITLE PAGE</a:t>
            </a:r>
          </a:p>
        </p:txBody>
      </p:sp>
      <p:sp>
        <p:nvSpPr>
          <p:cNvPr id="10" name="Text Placeholder 9"/>
          <p:cNvSpPr>
            <a:spLocks noGrp="1"/>
          </p:cNvSpPr>
          <p:nvPr>
            <p:ph type="body" sz="quarter" idx="11" hasCustomPrompt="1"/>
          </p:nvPr>
        </p:nvSpPr>
        <p:spPr>
          <a:xfrm>
            <a:off x="783167" y="5732724"/>
            <a:ext cx="6687016" cy="553536"/>
          </a:xfrm>
        </p:spPr>
        <p:txBody>
          <a:bodyPr anchor="ctr">
            <a:noAutofit/>
          </a:bodyPr>
          <a:lstStyle>
            <a:lvl1pPr marL="0" indent="0">
              <a:buNone/>
              <a:defRPr sz="1800" b="1" baseline="0">
                <a:solidFill>
                  <a:schemeClr val="bg1"/>
                </a:solidFill>
              </a:defRPr>
            </a:lvl1pPr>
          </a:lstStyle>
          <a:p>
            <a:pPr lvl="0"/>
            <a:r>
              <a:rPr lang="en-US"/>
              <a:t>Speaker Name  |  Speaker Title</a:t>
            </a:r>
          </a:p>
        </p:txBody>
      </p:sp>
      <p:sp>
        <p:nvSpPr>
          <p:cNvPr id="11" name="Text Placeholder 9"/>
          <p:cNvSpPr>
            <a:spLocks noGrp="1"/>
          </p:cNvSpPr>
          <p:nvPr>
            <p:ph type="body" sz="quarter" idx="12" hasCustomPrompt="1"/>
          </p:nvPr>
        </p:nvSpPr>
        <p:spPr>
          <a:xfrm>
            <a:off x="7050855" y="5732724"/>
            <a:ext cx="3053166" cy="553536"/>
          </a:xfrm>
        </p:spPr>
        <p:txBody>
          <a:bodyPr anchor="ctr">
            <a:noAutofit/>
          </a:bodyPr>
          <a:lstStyle>
            <a:lvl1pPr marL="0" indent="0" algn="r">
              <a:buNone/>
              <a:defRPr sz="1800" b="1" baseline="0">
                <a:solidFill>
                  <a:schemeClr val="bg1"/>
                </a:solidFill>
              </a:defRPr>
            </a:lvl1pPr>
          </a:lstStyle>
          <a:p>
            <a:pPr lvl="0"/>
            <a:r>
              <a:rPr lang="en-US"/>
              <a:t>Date</a:t>
            </a:r>
          </a:p>
        </p:txBody>
      </p:sp>
      <p:sp>
        <p:nvSpPr>
          <p:cNvPr id="13" name="Text Placeholder 6"/>
          <p:cNvSpPr>
            <a:spLocks noGrp="1"/>
          </p:cNvSpPr>
          <p:nvPr>
            <p:ph type="body" sz="quarter" idx="13" hasCustomPrompt="1"/>
          </p:nvPr>
        </p:nvSpPr>
        <p:spPr>
          <a:xfrm>
            <a:off x="783166" y="3753325"/>
            <a:ext cx="9476712" cy="1283624"/>
          </a:xfrm>
        </p:spPr>
        <p:txBody>
          <a:bodyPr anchor="t">
            <a:noAutofit/>
          </a:bodyPr>
          <a:lstStyle>
            <a:lvl1pPr marL="0" marR="0" indent="0" algn="l" defTabSz="457200" rtl="0" eaLnBrk="1" fontAlgn="base" latinLnBrk="0" hangingPunct="1">
              <a:lnSpc>
                <a:spcPct val="90000"/>
              </a:lnSpc>
              <a:spcBef>
                <a:spcPts val="0"/>
              </a:spcBef>
              <a:spcAft>
                <a:spcPct val="0"/>
              </a:spcAft>
              <a:buClr>
                <a:srgbClr val="003971"/>
              </a:buClr>
              <a:buSzTx/>
              <a:buFont typeface="Arial" charset="0"/>
              <a:buNone/>
              <a:tabLst/>
              <a:defRPr sz="2000" b="0" baseline="0">
                <a:solidFill>
                  <a:schemeClr val="bg1"/>
                </a:solidFill>
              </a:defRPr>
            </a:lvl1pPr>
          </a:lstStyle>
          <a:p>
            <a:pPr lvl="0"/>
            <a:r>
              <a:rPr lang="en-US"/>
              <a:t>Presentation subtitle</a:t>
            </a:r>
          </a:p>
        </p:txBody>
      </p:sp>
      <p:pic>
        <p:nvPicPr>
          <p:cNvPr id="3" name="Picture 2" descr="VAG_jetBlue-JFKMP-KO.PNG"/>
          <p:cNvPicPr>
            <a:picLocks noChangeAspect="1"/>
          </p:cNvPicPr>
          <p:nvPr/>
        </p:nvPicPr>
        <p:blipFill rotWithShape="1">
          <a:blip r:embed="rId3" cstate="email">
            <a:extLst>
              <a:ext uri="{28A0092B-C50C-407E-A947-70E740481C1C}">
                <a14:useLocalDpi xmlns:a14="http://schemas.microsoft.com/office/drawing/2010/main"/>
              </a:ext>
            </a:extLst>
          </a:blip>
          <a:srcRect l="51198"/>
          <a:stretch/>
        </p:blipFill>
        <p:spPr>
          <a:xfrm>
            <a:off x="783166" y="956734"/>
            <a:ext cx="2031574" cy="863998"/>
          </a:xfrm>
          <a:prstGeom prst="rect">
            <a:avLst/>
          </a:prstGeom>
        </p:spPr>
      </p:pic>
      <p:sp>
        <p:nvSpPr>
          <p:cNvPr id="2" name="TextBox 1">
            <a:extLst>
              <a:ext uri="{FF2B5EF4-FFF2-40B4-BE49-F238E27FC236}">
                <a16:creationId xmlns:a16="http://schemas.microsoft.com/office/drawing/2014/main" id="{8F93CC27-AD43-73A7-A7FE-A59D4F003189}"/>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155171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hart">
    <p:spTree>
      <p:nvGrpSpPr>
        <p:cNvPr id="1" name=""/>
        <p:cNvGrpSpPr/>
        <p:nvPr/>
      </p:nvGrpSpPr>
      <p:grpSpPr>
        <a:xfrm>
          <a:off x="0" y="0"/>
          <a:ext cx="0" cy="0"/>
          <a:chOff x="0" y="0"/>
          <a:chExt cx="0" cy="0"/>
        </a:xfrm>
      </p:grpSpPr>
      <p:sp>
        <p:nvSpPr>
          <p:cNvPr id="6" name="Chart Placeholder 4"/>
          <p:cNvSpPr>
            <a:spLocks noGrp="1"/>
          </p:cNvSpPr>
          <p:nvPr>
            <p:ph type="chart" sz="quarter" idx="13"/>
          </p:nvPr>
        </p:nvSpPr>
        <p:spPr>
          <a:xfrm>
            <a:off x="6327089" y="2019300"/>
            <a:ext cx="5026712" cy="4202206"/>
          </a:xfrm>
        </p:spPr>
        <p:txBody>
          <a:bodyPr>
            <a:normAutofit/>
          </a:bodyPr>
          <a:lstStyle>
            <a:lvl1pPr marL="0" indent="0">
              <a:buNone/>
              <a:defRPr sz="1800" baseline="0"/>
            </a:lvl1pPr>
          </a:lstStyle>
          <a:p>
            <a:r>
              <a:rPr lang="en-US"/>
              <a:t>Click icon to add chart</a:t>
            </a:r>
          </a:p>
        </p:txBody>
      </p:sp>
      <p:sp>
        <p:nvSpPr>
          <p:cNvPr id="7" name="Chart Placeholder 4"/>
          <p:cNvSpPr>
            <a:spLocks noGrp="1"/>
          </p:cNvSpPr>
          <p:nvPr>
            <p:ph type="chart" sz="quarter" idx="11"/>
          </p:nvPr>
        </p:nvSpPr>
        <p:spPr>
          <a:xfrm>
            <a:off x="838200" y="2019300"/>
            <a:ext cx="4940051" cy="4202206"/>
          </a:xfrm>
        </p:spPr>
        <p:txBody>
          <a:bodyPr>
            <a:normAutofit/>
          </a:bodyPr>
          <a:lstStyle>
            <a:lvl1pPr marL="0" indent="0">
              <a:buNone/>
              <a:defRPr sz="1800" baseline="0"/>
            </a:lvl1pPr>
          </a:lstStyle>
          <a:p>
            <a:r>
              <a:rPr lang="en-US"/>
              <a:t>Click icon to add chart</a:t>
            </a:r>
          </a:p>
        </p:txBody>
      </p:sp>
      <p:sp>
        <p:nvSpPr>
          <p:cNvPr id="4" name="Title 1">
            <a:extLst>
              <a:ext uri="{FF2B5EF4-FFF2-40B4-BE49-F238E27FC236}">
                <a16:creationId xmlns:a16="http://schemas.microsoft.com/office/drawing/2014/main" id="{DDC0713E-3078-C493-558D-7BBBE6BC05DB}"/>
              </a:ext>
            </a:extLst>
          </p:cNvPr>
          <p:cNvSpPr>
            <a:spLocks noGrp="1"/>
          </p:cNvSpPr>
          <p:nvPr>
            <p:ph type="title"/>
          </p:nvPr>
        </p:nvSpPr>
        <p:spPr>
          <a:xfrm>
            <a:off x="838200" y="827773"/>
            <a:ext cx="10515600" cy="862915"/>
          </a:xfrm>
        </p:spPr>
        <p:txBody>
          <a:bodyPr>
            <a:norm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883043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838200" y="2057400"/>
            <a:ext cx="5274733" cy="43053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hart Placeholder 8"/>
          <p:cNvSpPr>
            <a:spLocks noGrp="1"/>
          </p:cNvSpPr>
          <p:nvPr>
            <p:ph type="chart" sz="quarter" idx="14"/>
          </p:nvPr>
        </p:nvSpPr>
        <p:spPr>
          <a:xfrm>
            <a:off x="6316134" y="827773"/>
            <a:ext cx="5037666" cy="5534927"/>
          </a:xfrm>
        </p:spPr>
        <p:txBody>
          <a:bodyPr>
            <a:normAutofit/>
          </a:bodyPr>
          <a:lstStyle>
            <a:lvl1pPr marL="0" indent="0">
              <a:buNone/>
              <a:defRPr sz="2000"/>
            </a:lvl1pPr>
          </a:lstStyle>
          <a:p>
            <a:r>
              <a:rPr lang="en-US"/>
              <a:t>Click icon to add chart</a:t>
            </a:r>
          </a:p>
        </p:txBody>
      </p:sp>
      <p:sp>
        <p:nvSpPr>
          <p:cNvPr id="4" name="Title 1">
            <a:extLst>
              <a:ext uri="{FF2B5EF4-FFF2-40B4-BE49-F238E27FC236}">
                <a16:creationId xmlns:a16="http://schemas.microsoft.com/office/drawing/2014/main" id="{630C19BB-AFAB-72BD-C1AA-536FD6B1E3EA}"/>
              </a:ext>
            </a:extLst>
          </p:cNvPr>
          <p:cNvSpPr>
            <a:spLocks noGrp="1"/>
          </p:cNvSpPr>
          <p:nvPr>
            <p:ph type="title"/>
          </p:nvPr>
        </p:nvSpPr>
        <p:spPr>
          <a:xfrm>
            <a:off x="838200" y="827773"/>
            <a:ext cx="5274733" cy="862915"/>
          </a:xfrm>
        </p:spPr>
        <p:txBody>
          <a:bodyPr>
            <a:no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806402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314173" y="827772"/>
            <a:ext cx="5039628" cy="5549423"/>
          </a:xfrm>
        </p:spPr>
        <p:txBody>
          <a:bodyPr>
            <a:normAutofit/>
          </a:bodyPr>
          <a:lstStyle>
            <a:lvl1pPr marL="0" indent="0">
              <a:buNone/>
              <a:defRPr sz="2000" baseline="0"/>
            </a:lvl1pPr>
          </a:lstStyle>
          <a:p>
            <a:r>
              <a:rPr lang="en-US"/>
              <a:t>Click icon to add picture</a:t>
            </a:r>
          </a:p>
        </p:txBody>
      </p:sp>
      <p:sp>
        <p:nvSpPr>
          <p:cNvPr id="7" name="Text Placeholder 5"/>
          <p:cNvSpPr>
            <a:spLocks noGrp="1"/>
          </p:cNvSpPr>
          <p:nvPr>
            <p:ph type="body" sz="quarter" idx="13"/>
          </p:nvPr>
        </p:nvSpPr>
        <p:spPr>
          <a:xfrm>
            <a:off x="838200" y="2057400"/>
            <a:ext cx="5274733" cy="430530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5894CFCF-130C-6960-7C00-829CB59784F4}"/>
              </a:ext>
            </a:extLst>
          </p:cNvPr>
          <p:cNvSpPr>
            <a:spLocks noGrp="1"/>
          </p:cNvSpPr>
          <p:nvPr>
            <p:ph type="title"/>
          </p:nvPr>
        </p:nvSpPr>
        <p:spPr>
          <a:xfrm>
            <a:off x="838200" y="827773"/>
            <a:ext cx="5274733" cy="862915"/>
          </a:xfrm>
        </p:spPr>
        <p:txBody>
          <a:bodyPr>
            <a:no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258649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D44D66-D52B-E99D-3AB5-6563960DB16C}"/>
              </a:ext>
            </a:extLst>
          </p:cNvPr>
          <p:cNvSpPr>
            <a:spLocks noGrp="1"/>
          </p:cNvSpPr>
          <p:nvPr>
            <p:ph idx="1"/>
          </p:nvPr>
        </p:nvSpPr>
        <p:spPr>
          <a:xfrm>
            <a:off x="5183188" y="827773"/>
            <a:ext cx="6172200" cy="5033277"/>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9AF2AF-2B8B-3A10-A674-D4C3F3793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FCE8F9F1-635D-0741-4414-9A9A3F5B786C}"/>
              </a:ext>
            </a:extLst>
          </p:cNvPr>
          <p:cNvSpPr>
            <a:spLocks noGrp="1"/>
          </p:cNvSpPr>
          <p:nvPr>
            <p:ph type="title"/>
          </p:nvPr>
        </p:nvSpPr>
        <p:spPr>
          <a:xfrm>
            <a:off x="838200" y="827773"/>
            <a:ext cx="3932237" cy="862915"/>
          </a:xfrm>
        </p:spPr>
        <p:txBody>
          <a:bodyPr>
            <a:noAutofit/>
          </a:bodyPr>
          <a:lstStyle>
            <a:lvl1pPr>
              <a:defRPr sz="20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1504748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17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Slide 1">
    <p:bg>
      <p:bgPr>
        <a:solidFill>
          <a:srgbClr val="0071CE"/>
        </a:solidFill>
        <a:effectLst/>
      </p:bgPr>
    </p:bg>
    <p:spTree>
      <p:nvGrpSpPr>
        <p:cNvPr id="1" name=""/>
        <p:cNvGrpSpPr/>
        <p:nvPr/>
      </p:nvGrpSpPr>
      <p:grpSpPr>
        <a:xfrm>
          <a:off x="0" y="0"/>
          <a:ext cx="0" cy="0"/>
          <a:chOff x="0" y="0"/>
          <a:chExt cx="0" cy="0"/>
        </a:xfrm>
      </p:grpSpPr>
      <p:sp>
        <p:nvSpPr>
          <p:cNvPr id="7" name="Rectangle 6"/>
          <p:cNvSpPr/>
          <p:nvPr/>
        </p:nvSpPr>
        <p:spPr>
          <a:xfrm>
            <a:off x="0" y="-1"/>
            <a:ext cx="12189630" cy="5298511"/>
          </a:xfrm>
          <a:prstGeom prst="rect">
            <a:avLst/>
          </a:prstGeom>
          <a:solidFill>
            <a:srgbClr val="12284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9"/>
          <p:cNvSpPr>
            <a:spLocks noGrp="1"/>
          </p:cNvSpPr>
          <p:nvPr>
            <p:ph type="body" sz="quarter" idx="11" hasCustomPrompt="1"/>
          </p:nvPr>
        </p:nvSpPr>
        <p:spPr>
          <a:xfrm>
            <a:off x="1131770" y="5451937"/>
            <a:ext cx="9926090" cy="1070816"/>
          </a:xfrm>
        </p:spPr>
        <p:txBody>
          <a:bodyPr anchor="ctr">
            <a:noAutofit/>
          </a:bodyPr>
          <a:lstStyle>
            <a:lvl1pPr marL="0" indent="0" algn="ctr">
              <a:buNone/>
              <a:defRPr sz="2000" b="1" baseline="0">
                <a:solidFill>
                  <a:schemeClr val="bg1"/>
                </a:solidFill>
              </a:defRPr>
            </a:lvl1pPr>
          </a:lstStyle>
          <a:p>
            <a:pPr lvl="0"/>
            <a:r>
              <a:rPr lang="en-US"/>
              <a:t>Insert Text</a:t>
            </a:r>
          </a:p>
        </p:txBody>
      </p:sp>
      <p:pic>
        <p:nvPicPr>
          <p:cNvPr id="8" name="Picture 7" descr="VAG_jetBlue-JFKMP-KO.PNG"/>
          <p:cNvPicPr>
            <a:picLocks noChangeAspect="1"/>
          </p:cNvPicPr>
          <p:nvPr/>
        </p:nvPicPr>
        <p:blipFill rotWithShape="1">
          <a:blip r:embed="rId2" cstate="email">
            <a:extLst>
              <a:ext uri="{28A0092B-C50C-407E-A947-70E740481C1C}">
                <a14:useLocalDpi xmlns:a14="http://schemas.microsoft.com/office/drawing/2010/main"/>
              </a:ext>
            </a:extLst>
          </a:blip>
          <a:srcRect l="52218"/>
          <a:stretch/>
        </p:blipFill>
        <p:spPr>
          <a:xfrm>
            <a:off x="5178064" y="2486024"/>
            <a:ext cx="1835872" cy="797433"/>
          </a:xfrm>
          <a:prstGeom prst="rect">
            <a:avLst/>
          </a:prstGeom>
        </p:spPr>
      </p:pic>
      <p:sp>
        <p:nvSpPr>
          <p:cNvPr id="2" name="TextBox 1">
            <a:extLst>
              <a:ext uri="{FF2B5EF4-FFF2-40B4-BE49-F238E27FC236}">
                <a16:creationId xmlns:a16="http://schemas.microsoft.com/office/drawing/2014/main" id="{F4EF32CB-5EB1-A583-9C7F-72F82371F5D5}"/>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1084501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Slide 2">
    <p:bg>
      <p:bgPr>
        <a:solidFill>
          <a:srgbClr val="0071CE"/>
        </a:solid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1131770" y="4495974"/>
            <a:ext cx="9926090" cy="1070816"/>
          </a:xfrm>
        </p:spPr>
        <p:txBody>
          <a:bodyPr anchor="ctr">
            <a:noAutofit/>
          </a:bodyPr>
          <a:lstStyle>
            <a:lvl1pPr marL="0" indent="0" algn="ctr">
              <a:buNone/>
              <a:defRPr sz="2000" b="1" baseline="0">
                <a:solidFill>
                  <a:schemeClr val="bg1"/>
                </a:solidFill>
              </a:defRPr>
            </a:lvl1pPr>
          </a:lstStyle>
          <a:p>
            <a:pPr lvl="0"/>
            <a:r>
              <a:rPr lang="en-US"/>
              <a:t>Insert Text</a:t>
            </a:r>
          </a:p>
        </p:txBody>
      </p:sp>
      <p:pic>
        <p:nvPicPr>
          <p:cNvPr id="5" name="Picture 4" descr="VAG_jetBlue-JFKMP-KO.PNG"/>
          <p:cNvPicPr>
            <a:picLocks noChangeAspect="1"/>
          </p:cNvPicPr>
          <p:nvPr/>
        </p:nvPicPr>
        <p:blipFill rotWithShape="1">
          <a:blip r:embed="rId2" cstate="email">
            <a:extLst>
              <a:ext uri="{28A0092B-C50C-407E-A947-70E740481C1C}">
                <a14:useLocalDpi xmlns:a14="http://schemas.microsoft.com/office/drawing/2010/main"/>
              </a:ext>
            </a:extLst>
          </a:blip>
          <a:srcRect l="52655"/>
          <a:stretch/>
        </p:blipFill>
        <p:spPr>
          <a:xfrm>
            <a:off x="4970244" y="3019425"/>
            <a:ext cx="2113791" cy="926630"/>
          </a:xfrm>
          <a:prstGeom prst="rect">
            <a:avLst/>
          </a:prstGeom>
        </p:spPr>
      </p:pic>
      <p:sp>
        <p:nvSpPr>
          <p:cNvPr id="2" name="TextBox 1">
            <a:extLst>
              <a:ext uri="{FF2B5EF4-FFF2-40B4-BE49-F238E27FC236}">
                <a16:creationId xmlns:a16="http://schemas.microsoft.com/office/drawing/2014/main" id="{E4E0DFFE-0A8D-7A07-5F4A-58A69F538538}"/>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3492899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676400"/>
            <a:ext cx="7619802" cy="4000500"/>
          </a:xfrm>
        </p:spPr>
        <p:txBody>
          <a:bodyPr/>
          <a:lstStyle/>
          <a:p>
            <a:endParaRPr lang="en-US"/>
          </a:p>
        </p:txBody>
      </p:sp>
    </p:spTree>
    <p:extLst>
      <p:ext uri="{BB962C8B-B14F-4D97-AF65-F5344CB8AC3E}">
        <p14:creationId xmlns:p14="http://schemas.microsoft.com/office/powerpoint/2010/main" val="2385279769"/>
      </p:ext>
    </p:extLst>
  </p:cSld>
  <p:clrMapOvr>
    <a:masterClrMapping/>
  </p:clrMapOvr>
  <p:transition spd="med" advTm="180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Main Template">
    <p:spTree>
      <p:nvGrpSpPr>
        <p:cNvPr id="1" name=""/>
        <p:cNvGrpSpPr/>
        <p:nvPr/>
      </p:nvGrpSpPr>
      <p:grpSpPr>
        <a:xfrm>
          <a:off x="0" y="0"/>
          <a:ext cx="0" cy="0"/>
          <a:chOff x="0" y="0"/>
          <a:chExt cx="0" cy="0"/>
        </a:xfrm>
      </p:grpSpPr>
      <p:sp>
        <p:nvSpPr>
          <p:cNvPr id="12" name="Title 10"/>
          <p:cNvSpPr>
            <a:spLocks noGrp="1"/>
          </p:cNvSpPr>
          <p:nvPr>
            <p:ph type="title"/>
          </p:nvPr>
        </p:nvSpPr>
        <p:spPr>
          <a:xfrm>
            <a:off x="701743" y="381000"/>
            <a:ext cx="10794932" cy="557948"/>
          </a:xfrm>
        </p:spPr>
        <p:txBody>
          <a:bodyPr anchor="ctr"/>
          <a:lstStyle>
            <a:lvl1pPr>
              <a:defRPr sz="2800"/>
            </a:lvl1pPr>
          </a:lstStyle>
          <a:p>
            <a:r>
              <a:rPr lang="en-US"/>
              <a:t>Click to edit Master title style</a:t>
            </a:r>
          </a:p>
        </p:txBody>
      </p:sp>
      <p:sp>
        <p:nvSpPr>
          <p:cNvPr id="10" name="Text Placeholder 7"/>
          <p:cNvSpPr>
            <a:spLocks noGrp="1"/>
          </p:cNvSpPr>
          <p:nvPr>
            <p:ph type="body" sz="quarter" idx="13"/>
          </p:nvPr>
        </p:nvSpPr>
        <p:spPr>
          <a:xfrm>
            <a:off x="701743" y="964012"/>
            <a:ext cx="10794932" cy="525612"/>
          </a:xfrm>
          <a:prstGeom prst="rect">
            <a:avLst/>
          </a:prstGeom>
        </p:spPr>
        <p:txBody>
          <a:bodyPr anchor="ctr">
            <a:noAutofit/>
          </a:bodyPr>
          <a:lstStyle>
            <a:lvl1pPr marL="0" indent="0">
              <a:buFont typeface="Arial" panose="020B0604020202020204" pitchFamily="34" charset="0"/>
              <a:buNone/>
              <a:defRPr sz="2000" baseline="0">
                <a:solidFill>
                  <a:schemeClr val="accent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14" name="Content Placeholder 2">
            <a:extLst>
              <a:ext uri="{FF2B5EF4-FFF2-40B4-BE49-F238E27FC236}">
                <a16:creationId xmlns:a16="http://schemas.microsoft.com/office/drawing/2014/main" id="{D2674777-37BB-4300-B52B-1D330A7F3B27}"/>
              </a:ext>
            </a:extLst>
          </p:cNvPr>
          <p:cNvSpPr>
            <a:spLocks noGrp="1"/>
          </p:cNvSpPr>
          <p:nvPr>
            <p:ph idx="1" hasCustomPrompt="1"/>
          </p:nvPr>
        </p:nvSpPr>
        <p:spPr>
          <a:xfrm>
            <a:off x="701743" y="1828800"/>
            <a:ext cx="10794932" cy="4337050"/>
          </a:xfrm>
          <a:prstGeom prst="rect">
            <a:avLst/>
          </a:prstGeom>
        </p:spPr>
        <p:txBody>
          <a:bodyPr>
            <a:noAutofit/>
          </a:bodyPr>
          <a:lstStyle>
            <a:lvl1pPr marL="176213" indent="-176213">
              <a:lnSpc>
                <a:spcPct val="100000"/>
              </a:lnSpc>
              <a:spcBef>
                <a:spcPts val="0"/>
              </a:spcBef>
              <a:spcAft>
                <a:spcPts val="600"/>
              </a:spcAft>
              <a:buFont typeface="Arial" panose="020B0604020202020204" pitchFamily="34" charset="0"/>
              <a:buChar char="•"/>
              <a:defRPr sz="2000" baseline="0">
                <a:latin typeface="Arial" panose="020B0604020202020204" pitchFamily="34" charset="0"/>
                <a:cs typeface="Arial" panose="020B0604020202020204" pitchFamily="34" charset="0"/>
              </a:defRPr>
            </a:lvl1pPr>
            <a:lvl2pPr marL="452438" indent="-187325">
              <a:lnSpc>
                <a:spcPct val="100000"/>
              </a:lnSpc>
              <a:spcBef>
                <a:spcPts val="0"/>
              </a:spcBef>
              <a:spcAft>
                <a:spcPts val="600"/>
              </a:spcAft>
              <a:buFontTx/>
              <a:buChar char="-"/>
              <a:defRPr sz="1800">
                <a:latin typeface="Arial" panose="020B0604020202020204" pitchFamily="34" charset="0"/>
                <a:cs typeface="Arial" panose="020B0604020202020204" pitchFamily="34" charset="0"/>
              </a:defRPr>
            </a:lvl2pPr>
            <a:lvl3pPr marL="804863" indent="-176213">
              <a:lnSpc>
                <a:spcPct val="100000"/>
              </a:lnSpc>
              <a:spcBef>
                <a:spcPts val="0"/>
              </a:spcBef>
              <a:spcAft>
                <a:spcPts val="600"/>
              </a:spcAft>
              <a:defRPr sz="1600">
                <a:latin typeface="Arial" panose="020B0604020202020204" pitchFamily="34" charset="0"/>
                <a:cs typeface="Arial" panose="020B0604020202020204" pitchFamily="34" charset="0"/>
              </a:defRPr>
            </a:lvl3pPr>
            <a:lvl4pPr marL="1177925" indent="-285750">
              <a:buFontTx/>
              <a:buChar char="-"/>
              <a:defRPr sz="1400">
                <a:latin typeface="Arial" panose="020B0604020202020204" pitchFamily="34" charset="0"/>
                <a:cs typeface="Arial" panose="020B0604020202020204" pitchFamily="34" charset="0"/>
              </a:defRPr>
            </a:lvl4pPr>
            <a:lvl5pPr>
              <a:defRPr sz="1250">
                <a:latin typeface="Segoe UI" panose="020B0502040204020203" pitchFamily="34" charset="0"/>
                <a:cs typeface="Segoe UI" panose="020B0502040204020203" pitchFamily="34" charset="0"/>
              </a:defRPr>
            </a:lvl5pPr>
          </a:lstStyle>
          <a:p>
            <a:pPr lvl="0"/>
            <a:r>
              <a:rPr lang="en-US"/>
              <a:t>First bullet</a:t>
            </a:r>
          </a:p>
          <a:p>
            <a:pPr lvl="1"/>
            <a:r>
              <a:rPr lang="en-US"/>
              <a:t>Second level</a:t>
            </a:r>
          </a:p>
          <a:p>
            <a:pPr lvl="2"/>
            <a:r>
              <a:rPr lang="en-US" sz="1400"/>
              <a:t>Third level</a:t>
            </a:r>
          </a:p>
          <a:p>
            <a:pPr lvl="3"/>
            <a:r>
              <a:rPr lang="en-US" sz="1400"/>
              <a:t>Fourth level</a:t>
            </a:r>
          </a:p>
          <a:p>
            <a:pPr lvl="3"/>
            <a:endParaRPr lang="en-US"/>
          </a:p>
          <a:p>
            <a:pPr lvl="0"/>
            <a:r>
              <a:rPr lang="en-US"/>
              <a:t>Second bullet</a:t>
            </a:r>
          </a:p>
          <a:p>
            <a:pPr lvl="1"/>
            <a:r>
              <a:rPr lang="en-US"/>
              <a:t>Second level</a:t>
            </a:r>
          </a:p>
          <a:p>
            <a:pPr lvl="2"/>
            <a:r>
              <a:rPr lang="en-US"/>
              <a:t>Third level	</a:t>
            </a:r>
          </a:p>
          <a:p>
            <a:pPr lvl="3"/>
            <a:r>
              <a:rPr lang="en-US"/>
              <a:t>Fourth level</a:t>
            </a:r>
          </a:p>
          <a:p>
            <a:pPr lvl="0"/>
            <a:endParaRPr lang="en-US"/>
          </a:p>
          <a:p>
            <a:pPr lvl="0"/>
            <a:endParaRPr lang="en-US"/>
          </a:p>
        </p:txBody>
      </p:sp>
      <p:pic>
        <p:nvPicPr>
          <p:cNvPr id="2" name="Picture 1">
            <a:extLst>
              <a:ext uri="{FF2B5EF4-FFF2-40B4-BE49-F238E27FC236}">
                <a16:creationId xmlns:a16="http://schemas.microsoft.com/office/drawing/2014/main" id="{F893EFE0-5FD2-3373-EB0E-98FC30C3B4BA}"/>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9459546" y="6206334"/>
            <a:ext cx="2092486" cy="461819"/>
          </a:xfrm>
          <a:prstGeom prst="rect">
            <a:avLst/>
          </a:prstGeom>
        </p:spPr>
      </p:pic>
      <p:sp>
        <p:nvSpPr>
          <p:cNvPr id="3" name="Rectangle 2">
            <a:extLst>
              <a:ext uri="{FF2B5EF4-FFF2-40B4-BE49-F238E27FC236}">
                <a16:creationId xmlns:a16="http://schemas.microsoft.com/office/drawing/2014/main" id="{31E749BF-089F-AED0-822D-8CCEB8413596}"/>
              </a:ext>
            </a:extLst>
          </p:cNvPr>
          <p:cNvSpPr/>
          <p:nvPr userDrawn="1"/>
        </p:nvSpPr>
        <p:spPr>
          <a:xfrm>
            <a:off x="-12425" y="1"/>
            <a:ext cx="12204000" cy="104639"/>
          </a:xfrm>
          <a:prstGeom prst="rect">
            <a:avLst/>
          </a:prstGeom>
          <a:gradFill>
            <a:gsLst>
              <a:gs pos="50000">
                <a:schemeClr val="accent2"/>
              </a:gs>
              <a:gs pos="0">
                <a:schemeClr val="tx2"/>
              </a:gs>
              <a:gs pos="100000">
                <a:schemeClr val="bg1">
                  <a:lumMod val="95000"/>
                </a:schemeClr>
              </a:gs>
            </a:gsLst>
            <a:lin ang="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45720" rIns="46800" bIns="45720" numCol="1" spcCol="0" rtlCol="0" fromWordArt="0" anchor="ctr" anchorCtr="0" forceAA="0" compatLnSpc="1">
            <a:prstTxWarp prst="textNoShape">
              <a:avLst/>
            </a:prstTxWarp>
            <a:noAutofit/>
          </a:bodyPr>
          <a:lstStyle/>
          <a:p>
            <a:pPr algn="ctr">
              <a:spcBef>
                <a:spcPts val="400"/>
              </a:spcBef>
            </a:pPr>
            <a:endParaRPr lang="en-US" sz="800">
              <a:solidFill>
                <a:schemeClr val="tx1"/>
              </a:solidFill>
            </a:endParaRPr>
          </a:p>
        </p:txBody>
      </p:sp>
    </p:spTree>
    <p:extLst>
      <p:ext uri="{BB962C8B-B14F-4D97-AF65-F5344CB8AC3E}">
        <p14:creationId xmlns:p14="http://schemas.microsoft.com/office/powerpoint/2010/main" val="2203028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10400740" y="1200150"/>
            <a:ext cx="1791260" cy="4457700"/>
          </a:xfrm>
        </p:spPr>
        <p:txBody>
          <a:bodyPr>
            <a:normAutofit/>
          </a:bodyPr>
          <a:lstStyle>
            <a:lvl1pPr>
              <a:defRPr sz="2200"/>
            </a:lvl1pPr>
          </a:lstStyle>
          <a:p>
            <a:endParaRPr lang="en-US"/>
          </a:p>
        </p:txBody>
      </p:sp>
    </p:spTree>
    <p:extLst>
      <p:ext uri="{BB962C8B-B14F-4D97-AF65-F5344CB8AC3E}">
        <p14:creationId xmlns:p14="http://schemas.microsoft.com/office/powerpoint/2010/main" val="3133477453"/>
      </p:ext>
    </p:extLst>
  </p:cSld>
  <p:clrMapOvr>
    <a:masterClrMapping/>
  </p:clrMapOvr>
  <p:transition spd="med" advTm="180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Slide 2">
    <p:bg>
      <p:bgPr>
        <a:solidFill>
          <a:srgbClr val="0071CE"/>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783166" y="1986518"/>
            <a:ext cx="6267689" cy="2206138"/>
          </a:xfrm>
        </p:spPr>
        <p:txBody>
          <a:bodyPr anchor="b">
            <a:noAutofit/>
          </a:bodyPr>
          <a:lstStyle>
            <a:lvl1pPr marL="0" indent="0">
              <a:lnSpc>
                <a:spcPct val="90000"/>
              </a:lnSpc>
              <a:spcBef>
                <a:spcPts val="0"/>
              </a:spcBef>
              <a:buNone/>
              <a:defRPr sz="2000" b="1" baseline="0">
                <a:solidFill>
                  <a:schemeClr val="bg1"/>
                </a:solidFill>
              </a:defRPr>
            </a:lvl1pPr>
          </a:lstStyle>
          <a:p>
            <a:pPr lvl="0"/>
            <a:r>
              <a:rPr lang="en-US"/>
              <a:t>PRESENTATION TITLE PAGE</a:t>
            </a:r>
          </a:p>
        </p:txBody>
      </p:sp>
      <p:sp>
        <p:nvSpPr>
          <p:cNvPr id="10" name="Text Placeholder 9"/>
          <p:cNvSpPr>
            <a:spLocks noGrp="1"/>
          </p:cNvSpPr>
          <p:nvPr>
            <p:ph type="body" sz="quarter" idx="11" hasCustomPrompt="1"/>
          </p:nvPr>
        </p:nvSpPr>
        <p:spPr>
          <a:xfrm>
            <a:off x="783167" y="4343928"/>
            <a:ext cx="6267688" cy="553536"/>
          </a:xfrm>
        </p:spPr>
        <p:txBody>
          <a:bodyPr>
            <a:noAutofit/>
          </a:bodyPr>
          <a:lstStyle>
            <a:lvl1pPr marL="0" indent="0">
              <a:buNone/>
              <a:defRPr sz="1800" b="1" baseline="0">
                <a:solidFill>
                  <a:srgbClr val="06154A"/>
                </a:solidFill>
              </a:defRPr>
            </a:lvl1pPr>
          </a:lstStyle>
          <a:p>
            <a:pPr lvl="0"/>
            <a:r>
              <a:rPr lang="en-US"/>
              <a:t>Speaker Name  |  Speaker Title</a:t>
            </a:r>
          </a:p>
        </p:txBody>
      </p:sp>
      <p:sp>
        <p:nvSpPr>
          <p:cNvPr id="11" name="Text Placeholder 9"/>
          <p:cNvSpPr>
            <a:spLocks noGrp="1"/>
          </p:cNvSpPr>
          <p:nvPr>
            <p:ph type="body" sz="quarter" idx="12" hasCustomPrompt="1"/>
          </p:nvPr>
        </p:nvSpPr>
        <p:spPr>
          <a:xfrm>
            <a:off x="783167" y="5248560"/>
            <a:ext cx="6267688" cy="553536"/>
          </a:xfrm>
        </p:spPr>
        <p:txBody>
          <a:bodyPr>
            <a:noAutofit/>
          </a:bodyPr>
          <a:lstStyle>
            <a:lvl1pPr marL="0" indent="0">
              <a:buNone/>
              <a:defRPr sz="1800" b="1" baseline="0">
                <a:solidFill>
                  <a:srgbClr val="06154A"/>
                </a:solidFill>
              </a:defRPr>
            </a:lvl1pPr>
          </a:lstStyle>
          <a:p>
            <a:pPr lvl="0"/>
            <a:r>
              <a:rPr lang="en-US"/>
              <a:t>Date</a:t>
            </a:r>
          </a:p>
        </p:txBody>
      </p:sp>
      <p:pic>
        <p:nvPicPr>
          <p:cNvPr id="2" name="Picture 1" descr="VAG_jetBlue-JFKMP-KO.PNG">
            <a:extLst>
              <a:ext uri="{FF2B5EF4-FFF2-40B4-BE49-F238E27FC236}">
                <a16:creationId xmlns:a16="http://schemas.microsoft.com/office/drawing/2014/main" id="{D1A5E567-E6F4-4029-A261-4E43469FE6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1198"/>
          <a:stretch/>
        </p:blipFill>
        <p:spPr>
          <a:xfrm>
            <a:off x="783166" y="956734"/>
            <a:ext cx="2031574" cy="863998"/>
          </a:xfrm>
          <a:prstGeom prst="rect">
            <a:avLst/>
          </a:prstGeom>
        </p:spPr>
      </p:pic>
      <p:sp>
        <p:nvSpPr>
          <p:cNvPr id="3" name="TextBox 2">
            <a:extLst>
              <a:ext uri="{FF2B5EF4-FFF2-40B4-BE49-F238E27FC236}">
                <a16:creationId xmlns:a16="http://schemas.microsoft.com/office/drawing/2014/main" id="{3A3F5470-0B4C-9196-5A7D-F4EDFAFF39E9}"/>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2176074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Slide 3">
    <p:bg>
      <p:bgPr>
        <a:solidFill>
          <a:schemeClr val="bg1"/>
        </a:solidFill>
        <a:effectLst/>
      </p:bgPr>
    </p:bg>
    <p:spTree>
      <p:nvGrpSpPr>
        <p:cNvPr id="1" name=""/>
        <p:cNvGrpSpPr/>
        <p:nvPr/>
      </p:nvGrpSpPr>
      <p:grpSpPr>
        <a:xfrm>
          <a:off x="0" y="0"/>
          <a:ext cx="0" cy="0"/>
          <a:chOff x="0" y="0"/>
          <a:chExt cx="0" cy="0"/>
        </a:xfrm>
      </p:grpSpPr>
      <p:pic>
        <p:nvPicPr>
          <p:cNvPr id="3" name="Picture 2" descr="VAG_jetBlue-JFKMP.eps"/>
          <p:cNvPicPr>
            <a:picLocks noChangeAspect="1"/>
          </p:cNvPicPr>
          <p:nvPr/>
        </p:nvPicPr>
        <p:blipFill rotWithShape="1">
          <a:blip r:embed="rId2">
            <a:extLst>
              <a:ext uri="{28A0092B-C50C-407E-A947-70E740481C1C}">
                <a14:useLocalDpi xmlns:a14="http://schemas.microsoft.com/office/drawing/2010/main"/>
              </a:ext>
            </a:extLst>
          </a:blip>
          <a:srcRect l="50218"/>
          <a:stretch/>
        </p:blipFill>
        <p:spPr>
          <a:xfrm>
            <a:off x="808566" y="1157486"/>
            <a:ext cx="1776348" cy="611999"/>
          </a:xfrm>
          <a:prstGeom prst="rect">
            <a:avLst/>
          </a:prstGeom>
        </p:spPr>
      </p:pic>
      <p:sp>
        <p:nvSpPr>
          <p:cNvPr id="11" name="Text Placeholder 6"/>
          <p:cNvSpPr>
            <a:spLocks noGrp="1"/>
          </p:cNvSpPr>
          <p:nvPr>
            <p:ph type="body" sz="quarter" idx="10" hasCustomPrompt="1"/>
          </p:nvPr>
        </p:nvSpPr>
        <p:spPr>
          <a:xfrm>
            <a:off x="783166" y="1986518"/>
            <a:ext cx="6267689" cy="2206138"/>
          </a:xfrm>
        </p:spPr>
        <p:txBody>
          <a:bodyPr anchor="b">
            <a:noAutofit/>
          </a:bodyPr>
          <a:lstStyle>
            <a:lvl1pPr marL="0" indent="0">
              <a:lnSpc>
                <a:spcPct val="90000"/>
              </a:lnSpc>
              <a:spcBef>
                <a:spcPts val="0"/>
              </a:spcBef>
              <a:buNone/>
              <a:defRPr sz="2000" b="1" baseline="0">
                <a:solidFill>
                  <a:srgbClr val="498BC9"/>
                </a:solidFill>
              </a:defRPr>
            </a:lvl1pPr>
          </a:lstStyle>
          <a:p>
            <a:pPr lvl="0"/>
            <a:r>
              <a:rPr lang="en-US"/>
              <a:t>PRESENTATION TITLE PAGE</a:t>
            </a:r>
          </a:p>
        </p:txBody>
      </p:sp>
      <p:sp>
        <p:nvSpPr>
          <p:cNvPr id="19" name="Text Placeholder 9"/>
          <p:cNvSpPr>
            <a:spLocks noGrp="1"/>
          </p:cNvSpPr>
          <p:nvPr>
            <p:ph type="body" sz="quarter" idx="11" hasCustomPrompt="1"/>
          </p:nvPr>
        </p:nvSpPr>
        <p:spPr>
          <a:xfrm>
            <a:off x="783167" y="4343928"/>
            <a:ext cx="6267688" cy="553536"/>
          </a:xfrm>
        </p:spPr>
        <p:txBody>
          <a:bodyPr>
            <a:noAutofit/>
          </a:bodyPr>
          <a:lstStyle>
            <a:lvl1pPr marL="0" indent="0">
              <a:buNone/>
              <a:defRPr sz="1800" b="1" baseline="0">
                <a:solidFill>
                  <a:srgbClr val="06154A"/>
                </a:solidFill>
              </a:defRPr>
            </a:lvl1pPr>
          </a:lstStyle>
          <a:p>
            <a:pPr lvl="0"/>
            <a:r>
              <a:rPr lang="en-US"/>
              <a:t>Speaker Name  |  Speaker Title</a:t>
            </a:r>
          </a:p>
        </p:txBody>
      </p:sp>
      <p:sp>
        <p:nvSpPr>
          <p:cNvPr id="21" name="Text Placeholder 9"/>
          <p:cNvSpPr>
            <a:spLocks noGrp="1"/>
          </p:cNvSpPr>
          <p:nvPr>
            <p:ph type="body" sz="quarter" idx="12" hasCustomPrompt="1"/>
          </p:nvPr>
        </p:nvSpPr>
        <p:spPr>
          <a:xfrm>
            <a:off x="783167" y="5248560"/>
            <a:ext cx="6267688" cy="553536"/>
          </a:xfrm>
        </p:spPr>
        <p:txBody>
          <a:bodyPr>
            <a:noAutofit/>
          </a:bodyPr>
          <a:lstStyle>
            <a:lvl1pPr marL="0" indent="0">
              <a:buNone/>
              <a:defRPr sz="1800" b="1" baseline="0">
                <a:solidFill>
                  <a:srgbClr val="06154A"/>
                </a:solidFill>
              </a:defRPr>
            </a:lvl1pPr>
          </a:lstStyle>
          <a:p>
            <a:pPr lvl="0"/>
            <a:r>
              <a:rPr lang="en-US"/>
              <a:t>Date</a:t>
            </a:r>
          </a:p>
        </p:txBody>
      </p:sp>
      <p:sp>
        <p:nvSpPr>
          <p:cNvPr id="2" name="TextBox 1">
            <a:extLst>
              <a:ext uri="{FF2B5EF4-FFF2-40B4-BE49-F238E27FC236}">
                <a16:creationId xmlns:a16="http://schemas.microsoft.com/office/drawing/2014/main" id="{74AD1E1F-3FA5-836C-C730-9A48428591E4}"/>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rgbClr val="0071CE"/>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558708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Break + Blank">
    <p:bg>
      <p:bgPr>
        <a:solidFill>
          <a:srgbClr val="0071CE"/>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917513" y="3556554"/>
            <a:ext cx="10356975" cy="801220"/>
          </a:xfrm>
        </p:spPr>
        <p:txBody>
          <a:bodyPr anchor="ctr">
            <a:noAutofit/>
          </a:bodyPr>
          <a:lstStyle>
            <a:lvl1pPr marL="0" indent="0" algn="ctr">
              <a:lnSpc>
                <a:spcPct val="90000"/>
              </a:lnSpc>
              <a:spcBef>
                <a:spcPts val="0"/>
              </a:spcBef>
              <a:buNone/>
              <a:defRPr sz="2000" b="1" baseline="0">
                <a:solidFill>
                  <a:schemeClr val="bg1"/>
                </a:solidFill>
              </a:defRPr>
            </a:lvl1pPr>
          </a:lstStyle>
          <a:p>
            <a:pPr lvl="0"/>
            <a:r>
              <a:rPr lang="en-US"/>
              <a:t>Section Title</a:t>
            </a:r>
          </a:p>
        </p:txBody>
      </p:sp>
      <p:cxnSp>
        <p:nvCxnSpPr>
          <p:cNvPr id="6" name="Straight Connector 5"/>
          <p:cNvCxnSpPr>
            <a:cxnSpLocks/>
          </p:cNvCxnSpPr>
          <p:nvPr/>
        </p:nvCxnSpPr>
        <p:spPr>
          <a:xfrm>
            <a:off x="5083684" y="3484366"/>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71FF6EE2-5928-BEE2-D6E4-E798C58E30D3}"/>
              </a:ext>
            </a:extLst>
          </p:cNvPr>
          <p:cNvCxnSpPr>
            <a:cxnSpLocks/>
          </p:cNvCxnSpPr>
          <p:nvPr userDrawn="1"/>
        </p:nvCxnSpPr>
        <p:spPr>
          <a:xfrm>
            <a:off x="5083684" y="4438670"/>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4CA4E618-3277-7974-63EE-3A3F062D3306}"/>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chemeClr val="bg1"/>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3628144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Break + Photo 1">
    <p:bg>
      <p:bgPr>
        <a:solidFill>
          <a:schemeClr val="tx1">
            <a:alpha val="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A5A5DA-29CE-5549-A2EA-BC84B121C7AE}"/>
              </a:ext>
            </a:extLst>
          </p:cNvPr>
          <p:cNvSpPr>
            <a:spLocks noGrp="1"/>
          </p:cNvSpPr>
          <p:nvPr>
            <p:ph type="pic" sz="quarter" idx="11"/>
          </p:nvPr>
        </p:nvSpPr>
        <p:spPr>
          <a:xfrm>
            <a:off x="0" y="0"/>
            <a:ext cx="12192000" cy="6858000"/>
          </a:xfrm>
          <a:solidFill>
            <a:srgbClr val="FFFFFF">
              <a:alpha val="30980"/>
            </a:srgbClr>
          </a:solidFill>
        </p:spPr>
        <p:txBody>
          <a:bodyPr/>
          <a:lstStyle>
            <a:lvl1pPr marL="0" indent="0">
              <a:buNone/>
              <a:defRPr/>
            </a:lvl1pPr>
          </a:lstStyle>
          <a:p>
            <a:endParaRPr lang="en-CA"/>
          </a:p>
        </p:txBody>
      </p:sp>
      <p:sp>
        <p:nvSpPr>
          <p:cNvPr id="7" name="Text Placeholder 6"/>
          <p:cNvSpPr>
            <a:spLocks noGrp="1"/>
          </p:cNvSpPr>
          <p:nvPr>
            <p:ph type="body" sz="quarter" idx="10" hasCustomPrompt="1"/>
          </p:nvPr>
        </p:nvSpPr>
        <p:spPr>
          <a:xfrm>
            <a:off x="917513" y="3556554"/>
            <a:ext cx="10356975" cy="801220"/>
          </a:xfrm>
        </p:spPr>
        <p:txBody>
          <a:bodyPr anchor="ctr">
            <a:noAutofit/>
          </a:bodyPr>
          <a:lstStyle>
            <a:lvl1pPr marL="0" indent="0" algn="ctr">
              <a:lnSpc>
                <a:spcPct val="90000"/>
              </a:lnSpc>
              <a:spcBef>
                <a:spcPts val="0"/>
              </a:spcBef>
              <a:buNone/>
              <a:defRPr sz="2000" b="1" baseline="0">
                <a:solidFill>
                  <a:schemeClr val="bg1"/>
                </a:solidFill>
              </a:defRPr>
            </a:lvl1pPr>
          </a:lstStyle>
          <a:p>
            <a:pPr lvl="0"/>
            <a:r>
              <a:rPr lang="en-US"/>
              <a:t>Section Title</a:t>
            </a:r>
          </a:p>
        </p:txBody>
      </p:sp>
      <p:sp>
        <p:nvSpPr>
          <p:cNvPr id="2" name="TextBox 1">
            <a:extLst>
              <a:ext uri="{FF2B5EF4-FFF2-40B4-BE49-F238E27FC236}">
                <a16:creationId xmlns:a16="http://schemas.microsoft.com/office/drawing/2014/main" id="{63BB878F-27B4-DBC4-C1EB-F6FC3BD2630D}"/>
              </a:ext>
            </a:extLst>
          </p:cNvPr>
          <p:cNvSpPr txBox="1"/>
          <p:nvPr userDrawn="1"/>
        </p:nvSpPr>
        <p:spPr>
          <a:xfrm>
            <a:off x="10312590" y="6574136"/>
            <a:ext cx="1318969" cy="276999"/>
          </a:xfrm>
          <a:prstGeom prst="rect">
            <a:avLst/>
          </a:prstGeom>
          <a:noFill/>
        </p:spPr>
        <p:txBody>
          <a:bodyPr wrap="square" rtlCol="0">
            <a:spAutoFit/>
          </a:bodyPr>
          <a:lstStyle/>
          <a:p>
            <a:pPr algn="ctr"/>
            <a:r>
              <a:rPr lang="en-US" sz="1200" b="1">
                <a:solidFill>
                  <a:schemeClr val="bg1"/>
                </a:solidFill>
                <a:latin typeface="Arial" panose="020B0604020202020204" pitchFamily="34" charset="0"/>
                <a:cs typeface="Arial" panose="020B0604020202020204" pitchFamily="34" charset="0"/>
              </a:rPr>
              <a:t>Confidential</a:t>
            </a:r>
          </a:p>
        </p:txBody>
      </p:sp>
      <p:pic>
        <p:nvPicPr>
          <p:cNvPr id="5" name="Picture Placeholder 20" descr="A picture containing outdoor, road, way, highway&#10;&#10;Description automatically generated">
            <a:extLst>
              <a:ext uri="{FF2B5EF4-FFF2-40B4-BE49-F238E27FC236}">
                <a16:creationId xmlns:a16="http://schemas.microsoft.com/office/drawing/2014/main" id="{42D70764-B21D-07A1-F30F-B984CE4A3469}"/>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rcRect t="15" b="15"/>
          <a:stretch>
            <a:fillRect/>
          </a:stretch>
        </p:blipFill>
        <p:spPr>
          <a:xfrm>
            <a:off x="0" y="11017"/>
            <a:ext cx="12192000" cy="6858000"/>
          </a:xfrm>
          <a:prstGeom prst="rect">
            <a:avLst/>
          </a:prstGeom>
        </p:spPr>
      </p:pic>
      <p:cxnSp>
        <p:nvCxnSpPr>
          <p:cNvPr id="8" name="Straight Connector 7">
            <a:extLst>
              <a:ext uri="{FF2B5EF4-FFF2-40B4-BE49-F238E27FC236}">
                <a16:creationId xmlns:a16="http://schemas.microsoft.com/office/drawing/2014/main" id="{47E762FF-77D7-40EE-B4DF-E60335351819}"/>
              </a:ext>
            </a:extLst>
          </p:cNvPr>
          <p:cNvCxnSpPr>
            <a:cxnSpLocks/>
          </p:cNvCxnSpPr>
          <p:nvPr userDrawn="1"/>
        </p:nvCxnSpPr>
        <p:spPr>
          <a:xfrm>
            <a:off x="5083684" y="3347206"/>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DB09149-3346-762E-B2BB-CBCEDD0BC8A6}"/>
              </a:ext>
            </a:extLst>
          </p:cNvPr>
          <p:cNvCxnSpPr>
            <a:cxnSpLocks/>
          </p:cNvCxnSpPr>
          <p:nvPr userDrawn="1"/>
        </p:nvCxnSpPr>
        <p:spPr>
          <a:xfrm>
            <a:off x="5083684" y="4587260"/>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5897097"/>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Break + Photo 2">
    <p:bg>
      <p:bgPr>
        <a:solidFill>
          <a:schemeClr val="tx1">
            <a:alpha val="0"/>
          </a:schemeClr>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A5A5DA-29CE-5549-A2EA-BC84B121C7AE}"/>
              </a:ext>
            </a:extLst>
          </p:cNvPr>
          <p:cNvSpPr>
            <a:spLocks noGrp="1"/>
          </p:cNvSpPr>
          <p:nvPr>
            <p:ph type="pic" sz="quarter" idx="11"/>
          </p:nvPr>
        </p:nvSpPr>
        <p:spPr>
          <a:xfrm>
            <a:off x="0" y="0"/>
            <a:ext cx="12192000" cy="6858000"/>
          </a:xfrm>
          <a:solidFill>
            <a:srgbClr val="FFFFFF">
              <a:alpha val="30980"/>
            </a:srgbClr>
          </a:solidFill>
        </p:spPr>
        <p:txBody>
          <a:bodyPr/>
          <a:lstStyle>
            <a:lvl1pPr marL="0" indent="0">
              <a:buNone/>
              <a:defRPr/>
            </a:lvl1pPr>
          </a:lstStyle>
          <a:p>
            <a:endParaRPr lang="en-CA"/>
          </a:p>
        </p:txBody>
      </p:sp>
      <p:sp>
        <p:nvSpPr>
          <p:cNvPr id="7" name="Text Placeholder 6"/>
          <p:cNvSpPr>
            <a:spLocks noGrp="1"/>
          </p:cNvSpPr>
          <p:nvPr>
            <p:ph type="body" sz="quarter" idx="10" hasCustomPrompt="1"/>
          </p:nvPr>
        </p:nvSpPr>
        <p:spPr>
          <a:xfrm>
            <a:off x="917512" y="1073236"/>
            <a:ext cx="10356975" cy="801220"/>
          </a:xfrm>
        </p:spPr>
        <p:txBody>
          <a:bodyPr anchor="ctr">
            <a:noAutofit/>
          </a:bodyPr>
          <a:lstStyle>
            <a:lvl1pPr marL="0" indent="0" algn="l">
              <a:lnSpc>
                <a:spcPct val="90000"/>
              </a:lnSpc>
              <a:spcBef>
                <a:spcPts val="0"/>
              </a:spcBef>
              <a:buNone/>
              <a:defRPr sz="2000" b="1" baseline="0">
                <a:solidFill>
                  <a:srgbClr val="0071CE"/>
                </a:solidFill>
              </a:defRPr>
            </a:lvl1pPr>
          </a:lstStyle>
          <a:p>
            <a:pPr lvl="0"/>
            <a:r>
              <a:rPr lang="en-US"/>
              <a:t>Section Title</a:t>
            </a:r>
          </a:p>
        </p:txBody>
      </p:sp>
      <p:sp>
        <p:nvSpPr>
          <p:cNvPr id="2" name="TextBox 1">
            <a:extLst>
              <a:ext uri="{FF2B5EF4-FFF2-40B4-BE49-F238E27FC236}">
                <a16:creationId xmlns:a16="http://schemas.microsoft.com/office/drawing/2014/main" id="{588DA8DD-D651-D9D1-816A-18DCD6588D2D}"/>
              </a:ext>
            </a:extLst>
          </p:cNvPr>
          <p:cNvSpPr txBox="1"/>
          <p:nvPr userDrawn="1"/>
        </p:nvSpPr>
        <p:spPr>
          <a:xfrm>
            <a:off x="10312590" y="6574136"/>
            <a:ext cx="1318969" cy="276999"/>
          </a:xfrm>
          <a:prstGeom prst="rect">
            <a:avLst/>
          </a:prstGeom>
          <a:noFill/>
        </p:spPr>
        <p:txBody>
          <a:bodyPr wrap="square" rtlCol="0">
            <a:spAutoFit/>
          </a:bodyPr>
          <a:lstStyle/>
          <a:p>
            <a:pPr algn="ctr"/>
            <a:r>
              <a:rPr lang="en-US" sz="1200" b="1">
                <a:solidFill>
                  <a:schemeClr val="bg1"/>
                </a:solidFill>
                <a:latin typeface="Arial" panose="020B0604020202020204" pitchFamily="34" charset="0"/>
                <a:cs typeface="Arial" panose="020B0604020202020204" pitchFamily="34" charset="0"/>
              </a:rPr>
              <a:t>Confidential</a:t>
            </a:r>
          </a:p>
        </p:txBody>
      </p:sp>
      <p:pic>
        <p:nvPicPr>
          <p:cNvPr id="5" name="Picture Placeholder 4" descr="A picture containing outdoor, road, way, highway&#10;&#10;Description automatically generated">
            <a:extLst>
              <a:ext uri="{FF2B5EF4-FFF2-40B4-BE49-F238E27FC236}">
                <a16:creationId xmlns:a16="http://schemas.microsoft.com/office/drawing/2014/main" id="{2ACBB29D-A724-EF7B-A271-33D6B8763A02}"/>
              </a:ext>
            </a:extLst>
          </p:cNvPr>
          <p:cNvPicPr>
            <a:picLocks noChangeAspect="1"/>
          </p:cNvPicPr>
          <p:nvPr userDrawn="1"/>
        </p:nvPicPr>
        <p:blipFill>
          <a:blip r:embed="rId2">
            <a:alphaModFix amt="60000"/>
            <a:extLst>
              <a:ext uri="{28A0092B-C50C-407E-A947-70E740481C1C}">
                <a14:useLocalDpi xmlns:a14="http://schemas.microsoft.com/office/drawing/2010/main" val="0"/>
              </a:ext>
            </a:extLst>
          </a:blip>
          <a:srcRect t="15" b="15"/>
          <a:stretch>
            <a:fillRect/>
          </a:stretch>
        </p:blipFill>
        <p:spPr>
          <a:xfrm>
            <a:off x="0" y="11017"/>
            <a:ext cx="12192000" cy="6858000"/>
          </a:xfrm>
          <a:prstGeom prst="rect">
            <a:avLst/>
          </a:prstGeom>
        </p:spPr>
      </p:pic>
    </p:spTree>
    <p:extLst>
      <p:ext uri="{BB962C8B-B14F-4D97-AF65-F5344CB8AC3E}">
        <p14:creationId xmlns:p14="http://schemas.microsoft.com/office/powerpoint/2010/main" val="187235562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D259C-0C9F-FA18-7A9C-F61A3EF3980F}"/>
              </a:ext>
            </a:extLst>
          </p:cNvPr>
          <p:cNvSpPr>
            <a:spLocks noGrp="1"/>
          </p:cNvSpPr>
          <p:nvPr>
            <p:ph type="title"/>
          </p:nvPr>
        </p:nvSpPr>
        <p:spPr>
          <a:xfrm>
            <a:off x="831850" y="1709738"/>
            <a:ext cx="10515600" cy="2852737"/>
          </a:xfrm>
        </p:spPr>
        <p:txBody>
          <a:bodyPr anchor="b">
            <a:normAutofit/>
          </a:bodyPr>
          <a:lstStyle>
            <a:lvl1pPr>
              <a:defRPr sz="2000"/>
            </a:lvl1pPr>
          </a:lstStyle>
          <a:p>
            <a:r>
              <a:rPr lang="en-US"/>
              <a:t>Click to edit Master title style</a:t>
            </a:r>
          </a:p>
        </p:txBody>
      </p:sp>
      <p:sp>
        <p:nvSpPr>
          <p:cNvPr id="3" name="Text Placeholder 2">
            <a:extLst>
              <a:ext uri="{FF2B5EF4-FFF2-40B4-BE49-F238E27FC236}">
                <a16:creationId xmlns:a16="http://schemas.microsoft.com/office/drawing/2014/main" id="{85DC18BB-640E-A51C-04AB-D8CCC7907F16}"/>
              </a:ext>
            </a:extLst>
          </p:cNvPr>
          <p:cNvSpPr>
            <a:spLocks noGrp="1"/>
          </p:cNvSpPr>
          <p:nvPr>
            <p:ph type="body" idx="1"/>
          </p:nvPr>
        </p:nvSpPr>
        <p:spPr>
          <a:xfrm>
            <a:off x="831850" y="4589463"/>
            <a:ext cx="10515600" cy="1500187"/>
          </a:xfrm>
        </p:spPr>
        <p:txBody>
          <a:bodyPr>
            <a:normAutofit/>
          </a:bodyPr>
          <a:lstStyle>
            <a:lvl1pPr marL="0" indent="0">
              <a:buNone/>
              <a:defRPr sz="1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88890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4353-AA13-B883-E779-F1E7D7008689}"/>
              </a:ext>
            </a:extLst>
          </p:cNvPr>
          <p:cNvSpPr>
            <a:spLocks noGrp="1"/>
          </p:cNvSpPr>
          <p:nvPr>
            <p:ph type="title"/>
          </p:nvPr>
        </p:nvSpPr>
        <p:spPr/>
        <p:txBody>
          <a:bodyPr>
            <a:normAutofit/>
          </a:bodyPr>
          <a:lstStyle>
            <a:lvl1pPr>
              <a:defRPr sz="2000">
                <a:solidFill>
                  <a:schemeClr val="bg1">
                    <a:lumMod val="5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731714A-C482-2AFB-103F-AA4603E1C484}"/>
              </a:ext>
            </a:extLst>
          </p:cNvPr>
          <p:cNvSpPr>
            <a:spLocks noGrp="1"/>
          </p:cNvSpPr>
          <p:nvPr>
            <p:ph idx="1"/>
          </p:nvPr>
        </p:nvSpPr>
        <p:spPr/>
        <p:txBody>
          <a:bodyPr>
            <a:normAutofit/>
          </a:bodyPr>
          <a:lstStyle>
            <a:lvl1pPr>
              <a:defRPr sz="2000">
                <a:solidFill>
                  <a:schemeClr val="bg1">
                    <a:lumMod val="50000"/>
                  </a:schemeClr>
                </a:solidFill>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sz="1400">
                <a:solidFill>
                  <a:schemeClr val="bg1">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2104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E0AC2F-A4C7-A53F-C027-2B2FCA9BD743}"/>
              </a:ext>
            </a:extLst>
          </p:cNvPr>
          <p:cNvSpPr>
            <a:spLocks noGrp="1"/>
          </p:cNvSpPr>
          <p:nvPr>
            <p:ph type="title"/>
          </p:nvPr>
        </p:nvSpPr>
        <p:spPr>
          <a:xfrm>
            <a:off x="838200" y="567894"/>
            <a:ext cx="10515600" cy="86291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B8699-091B-B56F-B9EE-06C78732FA36}"/>
              </a:ext>
            </a:extLst>
          </p:cNvPr>
          <p:cNvSpPr>
            <a:spLocks noGrp="1"/>
          </p:cNvSpPr>
          <p:nvPr>
            <p:ph type="body" idx="1"/>
          </p:nvPr>
        </p:nvSpPr>
        <p:spPr>
          <a:xfrm>
            <a:off x="838200" y="156574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A35828AF-E031-A1D1-8C99-4DF8E666E414}"/>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220662" y="6336369"/>
            <a:ext cx="1318969" cy="315921"/>
          </a:xfrm>
          <a:prstGeom prst="rect">
            <a:avLst/>
          </a:prstGeom>
        </p:spPr>
      </p:pic>
      <p:cxnSp>
        <p:nvCxnSpPr>
          <p:cNvPr id="7" name="Straight Connector 6">
            <a:extLst>
              <a:ext uri="{FF2B5EF4-FFF2-40B4-BE49-F238E27FC236}">
                <a16:creationId xmlns:a16="http://schemas.microsoft.com/office/drawing/2014/main" id="{D5DCE5EC-F78C-8A35-C476-7448DAAFE478}"/>
              </a:ext>
            </a:extLst>
          </p:cNvPr>
          <p:cNvCxnSpPr/>
          <p:nvPr userDrawn="1"/>
        </p:nvCxnSpPr>
        <p:spPr>
          <a:xfrm>
            <a:off x="1985108" y="6574136"/>
            <a:ext cx="9308123"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3700EE85-529D-6331-A85B-ACD1DB864037}"/>
              </a:ext>
            </a:extLst>
          </p:cNvPr>
          <p:cNvSpPr txBox="1"/>
          <p:nvPr userDrawn="1"/>
        </p:nvSpPr>
        <p:spPr>
          <a:xfrm>
            <a:off x="10312590" y="6574136"/>
            <a:ext cx="1318969" cy="253916"/>
          </a:xfrm>
          <a:prstGeom prst="rect">
            <a:avLst/>
          </a:prstGeom>
          <a:noFill/>
        </p:spPr>
        <p:txBody>
          <a:bodyPr wrap="square" rtlCol="0">
            <a:spAutoFit/>
          </a:bodyPr>
          <a:lstStyle/>
          <a:p>
            <a:pPr algn="ctr"/>
            <a:r>
              <a:rPr lang="en-US" sz="1050" b="1">
                <a:solidFill>
                  <a:srgbClr val="0071CE"/>
                </a:solidFill>
                <a:latin typeface="Arial" panose="020B0604020202020204" pitchFamily="34" charset="0"/>
                <a:cs typeface="Arial" panose="020B0604020202020204" pitchFamily="34" charset="0"/>
              </a:rPr>
              <a:t>Confidential</a:t>
            </a:r>
          </a:p>
        </p:txBody>
      </p:sp>
    </p:spTree>
    <p:extLst>
      <p:ext uri="{BB962C8B-B14F-4D97-AF65-F5344CB8AC3E}">
        <p14:creationId xmlns:p14="http://schemas.microsoft.com/office/powerpoint/2010/main" val="2375671384"/>
      </p:ext>
    </p:extLst>
  </p:cSld>
  <p:clrMap bg1="lt1" tx1="dk1" bg2="lt2" tx2="dk2" accent1="accent1" accent2="accent2" accent3="accent3" accent4="accent4" accent5="accent5" accent6="accent6" hlink="hlink" folHlink="folHlink"/>
  <p:sldLayoutIdLst>
    <p:sldLayoutId id="2147483649" r:id="rId1"/>
    <p:sldLayoutId id="2147483701" r:id="rId2"/>
    <p:sldLayoutId id="2147483702" r:id="rId3"/>
    <p:sldLayoutId id="2147483703" r:id="rId4"/>
    <p:sldLayoutId id="2147483704" r:id="rId5"/>
    <p:sldLayoutId id="2147483716" r:id="rId6"/>
    <p:sldLayoutId id="2147483717" r:id="rId7"/>
    <p:sldLayoutId id="2147483651" r:id="rId8"/>
    <p:sldLayoutId id="2147483650" r:id="rId9"/>
    <p:sldLayoutId id="2147483667" r:id="rId10"/>
    <p:sldLayoutId id="2147483718" r:id="rId11"/>
    <p:sldLayoutId id="2147483652" r:id="rId12"/>
    <p:sldLayoutId id="2147483653" r:id="rId13"/>
    <p:sldLayoutId id="2147483654"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656" r:id="rId23"/>
    <p:sldLayoutId id="2147483655" r:id="rId24"/>
    <p:sldLayoutId id="2147483714" r:id="rId25"/>
    <p:sldLayoutId id="2147483715" r:id="rId26"/>
    <p:sldLayoutId id="2147483719" r:id="rId27"/>
    <p:sldLayoutId id="2147483720" r:id="rId28"/>
    <p:sldLayoutId id="2147483721" r:id="rId29"/>
  </p:sldLayoutIdLst>
  <p:txStyles>
    <p:titleStyle>
      <a:lvl1pPr algn="l" defTabSz="914400" rtl="0" eaLnBrk="1" latinLnBrk="0" hangingPunct="1">
        <a:lnSpc>
          <a:spcPct val="90000"/>
        </a:lnSpc>
        <a:spcBef>
          <a:spcPct val="0"/>
        </a:spcBef>
        <a:buNone/>
        <a:defRPr sz="20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52CC58C0-C947-9117-3840-0B9FB2BD35B8}"/>
              </a:ext>
            </a:extLst>
          </p:cNvPr>
          <p:cNvSpPr>
            <a:spLocks noGrp="1"/>
          </p:cNvSpPr>
          <p:nvPr>
            <p:ph type="title"/>
          </p:nvPr>
        </p:nvSpPr>
        <p:spPr/>
        <p:txBody>
          <a:bodyPr>
            <a:normAutofit/>
          </a:bodyPr>
          <a:lstStyle/>
          <a:p>
            <a:r>
              <a:rPr lang="en-CA" sz="2400"/>
              <a:t>JFK T6 IT Procurement Session </a:t>
            </a:r>
          </a:p>
        </p:txBody>
      </p:sp>
      <p:sp>
        <p:nvSpPr>
          <p:cNvPr id="18" name="Text Placeholder 17">
            <a:extLst>
              <a:ext uri="{FF2B5EF4-FFF2-40B4-BE49-F238E27FC236}">
                <a16:creationId xmlns:a16="http://schemas.microsoft.com/office/drawing/2014/main" id="{CFF2D288-CCD2-8BBD-4835-1970B252F60B}"/>
              </a:ext>
            </a:extLst>
          </p:cNvPr>
          <p:cNvSpPr>
            <a:spLocks noGrp="1"/>
          </p:cNvSpPr>
          <p:nvPr>
            <p:ph type="body" sz="quarter" idx="17"/>
          </p:nvPr>
        </p:nvSpPr>
        <p:spPr/>
        <p:txBody>
          <a:bodyPr>
            <a:normAutofit/>
          </a:bodyPr>
          <a:lstStyle/>
          <a:p>
            <a:r>
              <a:rPr lang="en-CA" sz="2200"/>
              <a:t>March 14th, 2025</a:t>
            </a:r>
          </a:p>
        </p:txBody>
      </p:sp>
      <p:sp>
        <p:nvSpPr>
          <p:cNvPr id="4" name="Text Placeholder 7">
            <a:extLst>
              <a:ext uri="{FF2B5EF4-FFF2-40B4-BE49-F238E27FC236}">
                <a16:creationId xmlns:a16="http://schemas.microsoft.com/office/drawing/2014/main" id="{0108364A-2523-9A9B-E928-DD9646D6D62F}"/>
              </a:ext>
            </a:extLst>
          </p:cNvPr>
          <p:cNvSpPr txBox="1">
            <a:spLocks/>
          </p:cNvSpPr>
          <p:nvPr/>
        </p:nvSpPr>
        <p:spPr>
          <a:xfrm>
            <a:off x="449920" y="5150194"/>
            <a:ext cx="6689434" cy="571426"/>
          </a:xfrm>
          <a:prstGeom prst="rect">
            <a:avLst/>
          </a:prstGeom>
        </p:spPr>
        <p:txBody>
          <a:bodyPr/>
          <a:lstStyle/>
          <a:p>
            <a:pPr lvl="0">
              <a:lnSpc>
                <a:spcPct val="150000"/>
              </a:lnSpc>
            </a:pPr>
            <a:r>
              <a:rPr lang="en-US" sz="2200" b="1">
                <a:solidFill>
                  <a:schemeClr val="bg1">
                    <a:lumMod val="50000"/>
                  </a:schemeClr>
                </a:solidFill>
                <a:latin typeface="Calibri" panose="020F0502020204030204" pitchFamily="34" charset="0"/>
                <a:ea typeface="Verdana" panose="020B0604030504040204" pitchFamily="34" charset="0"/>
                <a:cs typeface="Calibri" panose="020F0502020204030204" pitchFamily="34" charset="0"/>
              </a:rPr>
              <a:t>Edward D’Angelo, Sr Director IT</a:t>
            </a:r>
            <a:endParaRPr lang="en-US" sz="2200">
              <a:solidFill>
                <a:schemeClr val="bg1">
                  <a:lumMod val="50000"/>
                </a:schemeClr>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52582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pic>
        <p:nvPicPr>
          <p:cNvPr id="21" name="Picture Placeholder 20" descr="A picture containing outdoor, road, way, highway&#10;&#10;Description automatically generated">
            <a:extLst>
              <a:ext uri="{FF2B5EF4-FFF2-40B4-BE49-F238E27FC236}">
                <a16:creationId xmlns:a16="http://schemas.microsoft.com/office/drawing/2014/main" id="{9CFF01E8-BD9D-17E8-070E-F9CFC771FC2D}"/>
              </a:ext>
            </a:extLst>
          </p:cNvPr>
          <p:cNvPicPr>
            <a:picLocks noGrp="1" noChangeAspect="1"/>
          </p:cNvPicPr>
          <p:nvPr>
            <p:ph type="pic" sz="quarter" idx="11"/>
          </p:nvPr>
        </p:nvPicPr>
        <p:blipFill>
          <a:blip r:embed="rId2">
            <a:alphaModFix amt="60000"/>
            <a:extLst>
              <a:ext uri="{28A0092B-C50C-407E-A947-70E740481C1C}">
                <a14:useLocalDpi xmlns:a14="http://schemas.microsoft.com/office/drawing/2010/main" val="0"/>
              </a:ext>
            </a:extLst>
          </a:blip>
          <a:srcRect t="15" b="15"/>
          <a:stretch>
            <a:fillRect/>
          </a:stretch>
        </p:blipFill>
        <p:spPr/>
      </p:pic>
      <p:sp>
        <p:nvSpPr>
          <p:cNvPr id="25" name="Text Placeholder 24">
            <a:extLst>
              <a:ext uri="{FF2B5EF4-FFF2-40B4-BE49-F238E27FC236}">
                <a16:creationId xmlns:a16="http://schemas.microsoft.com/office/drawing/2014/main" id="{04961248-5DDA-217C-EABF-DF9339791DA0}"/>
              </a:ext>
            </a:extLst>
          </p:cNvPr>
          <p:cNvSpPr>
            <a:spLocks noGrp="1"/>
          </p:cNvSpPr>
          <p:nvPr>
            <p:ph type="body" sz="quarter" idx="10"/>
          </p:nvPr>
        </p:nvSpPr>
        <p:spPr/>
        <p:txBody>
          <a:bodyPr/>
          <a:lstStyle/>
          <a:p>
            <a:r>
              <a:rPr lang="en-CA"/>
              <a:t>Thank you</a:t>
            </a:r>
          </a:p>
        </p:txBody>
      </p:sp>
      <p:cxnSp>
        <p:nvCxnSpPr>
          <p:cNvPr id="26" name="Straight Connector 25">
            <a:extLst>
              <a:ext uri="{FF2B5EF4-FFF2-40B4-BE49-F238E27FC236}">
                <a16:creationId xmlns:a16="http://schemas.microsoft.com/office/drawing/2014/main" id="{577127E6-0D6B-EE99-CE1A-BF8893B52673}"/>
              </a:ext>
            </a:extLst>
          </p:cNvPr>
          <p:cNvCxnSpPr>
            <a:cxnSpLocks/>
          </p:cNvCxnSpPr>
          <p:nvPr/>
        </p:nvCxnSpPr>
        <p:spPr>
          <a:xfrm>
            <a:off x="5083684" y="3347206"/>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DF20BAD-9DAE-EFAE-6166-A90A6B7A27D2}"/>
              </a:ext>
            </a:extLst>
          </p:cNvPr>
          <p:cNvCxnSpPr>
            <a:cxnSpLocks/>
          </p:cNvCxnSpPr>
          <p:nvPr/>
        </p:nvCxnSpPr>
        <p:spPr>
          <a:xfrm>
            <a:off x="5083684" y="4587260"/>
            <a:ext cx="2024632" cy="0"/>
          </a:xfrm>
          <a:prstGeom prst="line">
            <a:avLst/>
          </a:prstGeom>
          <a:ln w="101600">
            <a:solidFill>
              <a:srgbClr val="12284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06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7"/>
          <p:cNvSpPr txBox="1">
            <a:spLocks/>
          </p:cNvSpPr>
          <p:nvPr/>
        </p:nvSpPr>
        <p:spPr>
          <a:xfrm>
            <a:off x="268036" y="818981"/>
            <a:ext cx="10699024" cy="533331"/>
          </a:xfrm>
          <a:prstGeom prst="rect">
            <a:avLst/>
          </a:prstGeom>
        </p:spPr>
        <p:txBody>
          <a:bodyPr/>
          <a:lstStyle/>
          <a:p>
            <a:pPr lvl="0"/>
            <a:r>
              <a:rPr lang="en-US" sz="2800">
                <a:ea typeface="Verdana" panose="020B0604030504040204" pitchFamily="34" charset="0"/>
                <a:cs typeface="Levenim MT" pitchFamily="2" charset="-79"/>
              </a:rPr>
              <a:t>Agenda</a:t>
            </a:r>
          </a:p>
          <a:p>
            <a:pPr lvl="0"/>
            <a:endParaRPr lang="en-US" sz="1400" b="1">
              <a:solidFill>
                <a:srgbClr val="0071CE"/>
              </a:solidFill>
              <a:latin typeface="Verdana" panose="020B0604030504040204" pitchFamily="34" charset="0"/>
              <a:ea typeface="Verdana" panose="020B0604030504040204" pitchFamily="34" charset="0"/>
              <a:cs typeface="Levenim MT" pitchFamily="2" charset="-79"/>
            </a:endParaRPr>
          </a:p>
        </p:txBody>
      </p:sp>
      <p:sp>
        <p:nvSpPr>
          <p:cNvPr id="14" name="Text Placeholder 7"/>
          <p:cNvSpPr txBox="1">
            <a:spLocks/>
          </p:cNvSpPr>
          <p:nvPr/>
        </p:nvSpPr>
        <p:spPr>
          <a:xfrm>
            <a:off x="8417833" y="2343291"/>
            <a:ext cx="1757798" cy="533331"/>
          </a:xfrm>
          <a:prstGeom prst="rect">
            <a:avLst/>
          </a:prstGeom>
        </p:spPr>
        <p:txBody>
          <a:bodyPr/>
          <a:lstStyle/>
          <a:p>
            <a:pPr lvl="0"/>
            <a:r>
              <a:rPr lang="en-US" sz="1400">
                <a:solidFill>
                  <a:schemeClr val="bg1"/>
                </a:solidFill>
                <a:latin typeface="Verdana" panose="020B0604030504040204" pitchFamily="34" charset="0"/>
                <a:ea typeface="Verdana" panose="020B0604030504040204" pitchFamily="34" charset="0"/>
                <a:cs typeface="Levenim MT" pitchFamily="2" charset="-79"/>
              </a:rPr>
              <a:t>Architectural</a:t>
            </a:r>
          </a:p>
          <a:p>
            <a:pPr lvl="0"/>
            <a:r>
              <a:rPr lang="en-US" sz="1400">
                <a:solidFill>
                  <a:schemeClr val="bg1"/>
                </a:solidFill>
                <a:latin typeface="Verdana" panose="020B0604030504040204" pitchFamily="34" charset="0"/>
                <a:ea typeface="Verdana" panose="020B0604030504040204" pitchFamily="34" charset="0"/>
                <a:cs typeface="Levenim MT" pitchFamily="2" charset="-79"/>
              </a:rPr>
              <a:t>Project</a:t>
            </a:r>
          </a:p>
        </p:txBody>
      </p:sp>
      <p:sp>
        <p:nvSpPr>
          <p:cNvPr id="15" name="Text Placeholder 7"/>
          <p:cNvSpPr txBox="1">
            <a:spLocks/>
          </p:cNvSpPr>
          <p:nvPr/>
        </p:nvSpPr>
        <p:spPr>
          <a:xfrm>
            <a:off x="238728" y="1352313"/>
            <a:ext cx="4870832" cy="3774523"/>
          </a:xfrm>
          <a:prstGeom prst="rect">
            <a:avLst/>
          </a:prstGeom>
        </p:spPr>
        <p:txBody>
          <a:bodyPr/>
          <a:lstStyle/>
          <a:p>
            <a:pPr marL="285750" indent="-285750" algn="l">
              <a:buFont typeface="Arial" panose="020B0604020202020204" pitchFamily="34" charset="0"/>
              <a:buChar char="•"/>
            </a:pPr>
            <a:endParaRPr lang="en-US" b="0" i="0" u="none" strike="noStrike">
              <a:solidFill>
                <a:srgbClr val="000000"/>
              </a:solidFill>
              <a:effectLst/>
            </a:endParaRPr>
          </a:p>
          <a:p>
            <a:pPr marL="285750" indent="-285750" algn="l">
              <a:buFont typeface="Arial" panose="020B0604020202020204" pitchFamily="34" charset="0"/>
              <a:buChar char="•"/>
            </a:pPr>
            <a:r>
              <a:rPr lang="en-US" i="0" u="none" strike="noStrike">
                <a:solidFill>
                  <a:srgbClr val="000000"/>
                </a:solidFill>
                <a:effectLst/>
              </a:rPr>
              <a:t>Background</a:t>
            </a:r>
          </a:p>
          <a:p>
            <a:pPr marL="285750" indent="-285750" algn="l">
              <a:buFont typeface="Arial" panose="020B0604020202020204" pitchFamily="34" charset="0"/>
              <a:buChar char="•"/>
            </a:pPr>
            <a:r>
              <a:rPr lang="en-US" i="0" u="none" strike="noStrike">
                <a:solidFill>
                  <a:srgbClr val="000000"/>
                </a:solidFill>
                <a:effectLst/>
              </a:rPr>
              <a:t>Requirements &amp; Evaluation Process</a:t>
            </a:r>
          </a:p>
          <a:p>
            <a:pPr marL="285750" indent="-285750" algn="l">
              <a:buFont typeface="Arial" panose="020B0604020202020204" pitchFamily="34" charset="0"/>
              <a:buChar char="•"/>
            </a:pPr>
            <a:r>
              <a:rPr lang="en-US" i="0" u="none" strike="noStrike">
                <a:solidFill>
                  <a:srgbClr val="000000"/>
                </a:solidFill>
                <a:effectLst/>
              </a:rPr>
              <a:t>IT Systems Overview</a:t>
            </a:r>
          </a:p>
          <a:p>
            <a:pPr marL="742950" lvl="1" indent="-285750" algn="l">
              <a:buFont typeface="Arial" panose="020B0604020202020204" pitchFamily="34" charset="0"/>
              <a:buChar char="•"/>
            </a:pPr>
            <a:r>
              <a:rPr lang="en-US" i="0" u="none" strike="noStrike">
                <a:solidFill>
                  <a:srgbClr val="000000"/>
                </a:solidFill>
                <a:effectLst/>
              </a:rPr>
              <a:t>CCTV / Lenel Access Control</a:t>
            </a:r>
          </a:p>
          <a:p>
            <a:pPr marL="742950" lvl="1" indent="-285750" algn="l">
              <a:buFont typeface="Arial" panose="020B0604020202020204" pitchFamily="34" charset="0"/>
              <a:buChar char="•"/>
            </a:pPr>
            <a:r>
              <a:rPr lang="en-US" i="0" u="none" strike="noStrike">
                <a:solidFill>
                  <a:srgbClr val="000000"/>
                </a:solidFill>
                <a:effectLst/>
              </a:rPr>
              <a:t>Network, Wireless, VoIP</a:t>
            </a:r>
          </a:p>
          <a:p>
            <a:pPr marL="742950" lvl="1" indent="-285750" algn="l">
              <a:buFont typeface="Arial" panose="020B0604020202020204" pitchFamily="34" charset="0"/>
              <a:buChar char="•"/>
            </a:pPr>
            <a:r>
              <a:rPr lang="en-US" i="0" u="none" strike="noStrike">
                <a:solidFill>
                  <a:srgbClr val="000000"/>
                </a:solidFill>
                <a:effectLst/>
              </a:rPr>
              <a:t>Enterprise Service Bus</a:t>
            </a:r>
          </a:p>
          <a:p>
            <a:pPr marL="742950" lvl="1" indent="-285750" algn="l">
              <a:buFont typeface="Arial" panose="020B0604020202020204" pitchFamily="34" charset="0"/>
              <a:buChar char="•"/>
            </a:pPr>
            <a:r>
              <a:rPr lang="en-US" i="0" u="none" strike="noStrike">
                <a:solidFill>
                  <a:srgbClr val="000000"/>
                </a:solidFill>
                <a:effectLst/>
              </a:rPr>
              <a:t>Content Management System</a:t>
            </a:r>
          </a:p>
          <a:p>
            <a:pPr marL="285750" indent="-285750" algn="l">
              <a:buFont typeface="Arial" panose="020B0604020202020204" pitchFamily="34" charset="0"/>
              <a:buChar char="•"/>
            </a:pPr>
            <a:r>
              <a:rPr lang="en-US" i="0" u="none" strike="noStrike">
                <a:solidFill>
                  <a:srgbClr val="000000"/>
                </a:solidFill>
                <a:effectLst/>
              </a:rPr>
              <a:t>Operational Systems</a:t>
            </a:r>
          </a:p>
          <a:p>
            <a:pPr marL="742950" lvl="1" indent="-285750" algn="l">
              <a:buFont typeface="Arial" panose="020B0604020202020204" pitchFamily="34" charset="0"/>
              <a:buChar char="•"/>
            </a:pPr>
            <a:r>
              <a:rPr lang="en-US" i="0" u="none" strike="noStrike">
                <a:solidFill>
                  <a:srgbClr val="000000"/>
                </a:solidFill>
                <a:effectLst/>
              </a:rPr>
              <a:t>AODB (Airport Operational Database)</a:t>
            </a:r>
          </a:p>
          <a:p>
            <a:pPr marL="742950" lvl="1" indent="-285750" algn="l">
              <a:buFont typeface="Arial" panose="020B0604020202020204" pitchFamily="34" charset="0"/>
              <a:buChar char="•"/>
            </a:pPr>
            <a:r>
              <a:rPr lang="en-US" i="0" u="none" strike="noStrike">
                <a:solidFill>
                  <a:srgbClr val="000000"/>
                </a:solidFill>
                <a:effectLst/>
              </a:rPr>
              <a:t>RMS (Resource Management System)</a:t>
            </a:r>
          </a:p>
          <a:p>
            <a:pPr marL="742950" lvl="1" indent="-285750" algn="l">
              <a:buFont typeface="Arial" panose="020B0604020202020204" pitchFamily="34" charset="0"/>
              <a:buChar char="•"/>
            </a:pPr>
            <a:r>
              <a:rPr lang="en-US" i="0" u="none" strike="noStrike">
                <a:solidFill>
                  <a:srgbClr val="000000"/>
                </a:solidFill>
                <a:effectLst/>
              </a:rPr>
              <a:t>Self-Serve Kiosks</a:t>
            </a:r>
          </a:p>
          <a:p>
            <a:pPr marL="742950" lvl="1" indent="-285750" algn="l">
              <a:buFont typeface="Arial" panose="020B0604020202020204" pitchFamily="34" charset="0"/>
              <a:buChar char="•"/>
            </a:pPr>
            <a:r>
              <a:rPr lang="en-US" i="0" u="none" strike="noStrike">
                <a:solidFill>
                  <a:srgbClr val="000000"/>
                </a:solidFill>
                <a:effectLst/>
              </a:rPr>
              <a:t>E-Gates</a:t>
            </a:r>
          </a:p>
          <a:p>
            <a:pPr marL="742950" lvl="1" indent="-285750" algn="l">
              <a:buFont typeface="Arial" panose="020B0604020202020204" pitchFamily="34" charset="0"/>
              <a:buChar char="•"/>
            </a:pPr>
            <a:r>
              <a:rPr lang="en-US" i="0" u="none" strike="noStrike">
                <a:solidFill>
                  <a:srgbClr val="000000"/>
                </a:solidFill>
                <a:effectLst/>
              </a:rPr>
              <a:t>Biometrics</a:t>
            </a:r>
          </a:p>
          <a:p>
            <a:pPr marL="285750" lvl="0" indent="-285750">
              <a:lnSpc>
                <a:spcPct val="150000"/>
              </a:lnSpc>
              <a:buFont typeface="Arial" panose="020B0604020202020204" pitchFamily="34" charset="0"/>
              <a:buChar char="•"/>
            </a:pPr>
            <a:endParaRPr lang="en-US" b="1">
              <a:solidFill>
                <a:schemeClr val="bg1"/>
              </a:solidFill>
              <a:latin typeface="+mj-lt"/>
              <a:ea typeface="Verdana" panose="020B0604030504040204" pitchFamily="34" charset="0"/>
              <a:cs typeface="Levenim MT" pitchFamily="2" charset="-79"/>
            </a:endParaRPr>
          </a:p>
        </p:txBody>
      </p:sp>
      <p:pic>
        <p:nvPicPr>
          <p:cNvPr id="6" name="Picture Placeholder 5" descr="A picture containing outdoor&#10;&#10;Description automatically generated">
            <a:extLst>
              <a:ext uri="{FF2B5EF4-FFF2-40B4-BE49-F238E27FC236}">
                <a16:creationId xmlns:a16="http://schemas.microsoft.com/office/drawing/2014/main" id="{E48B2173-0BAC-7DBA-91CC-F4F7FF9E4E67}"/>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341" b="3341"/>
          <a:stretch>
            <a:fillRect/>
          </a:stretch>
        </p:blipFill>
        <p:spPr>
          <a:xfrm>
            <a:off x="4990990" y="1352314"/>
            <a:ext cx="7088475" cy="4153374"/>
          </a:xfrm>
        </p:spPr>
      </p:pic>
      <p:cxnSp>
        <p:nvCxnSpPr>
          <p:cNvPr id="3" name="Straight Connector 2">
            <a:extLst>
              <a:ext uri="{FF2B5EF4-FFF2-40B4-BE49-F238E27FC236}">
                <a16:creationId xmlns:a16="http://schemas.microsoft.com/office/drawing/2014/main" id="{E57C3EE7-5121-09F5-BCA7-F89711AC65A4}"/>
              </a:ext>
            </a:extLst>
          </p:cNvPr>
          <p:cNvCxnSpPr/>
          <p:nvPr/>
        </p:nvCxnSpPr>
        <p:spPr>
          <a:xfrm>
            <a:off x="1985108" y="462083"/>
            <a:ext cx="9308123"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0" advTm="180000"/>
    </mc:Choice>
    <mc:Fallback>
      <p:transition advTm="18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955D5-CE1F-8F7E-5EDD-05D2E2B65B93}"/>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D9A974E-862B-D141-E6E5-94853FFDA2A8}"/>
              </a:ext>
            </a:extLst>
          </p:cNvPr>
          <p:cNvCxnSpPr/>
          <p:nvPr/>
        </p:nvCxnSpPr>
        <p:spPr>
          <a:xfrm>
            <a:off x="1985108" y="462083"/>
            <a:ext cx="9308123"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pic>
        <p:nvPicPr>
          <p:cNvPr id="9" name="Picture Placeholder 8" descr="A close-up of a document&#10;&#10;AI-generated content may be incorrect.">
            <a:extLst>
              <a:ext uri="{FF2B5EF4-FFF2-40B4-BE49-F238E27FC236}">
                <a16:creationId xmlns:a16="http://schemas.microsoft.com/office/drawing/2014/main" id="{9D0FB530-0C4E-249D-61A7-86EA5E4155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38406" r="38406"/>
          <a:stretch>
            <a:fillRect/>
          </a:stretch>
        </p:blipFill>
        <p:spPr/>
      </p:pic>
      <p:pic>
        <p:nvPicPr>
          <p:cNvPr id="19" name="Picture Placeholder 11" descr="A picture containing building, ground, people, group&#10;&#10;Description automatically generated">
            <a:extLst>
              <a:ext uri="{FF2B5EF4-FFF2-40B4-BE49-F238E27FC236}">
                <a16:creationId xmlns:a16="http://schemas.microsoft.com/office/drawing/2014/main" id="{C64A7FEB-79FE-42FC-2FF8-8250F4BA8CE4}"/>
              </a:ext>
            </a:extLst>
          </p:cNvPr>
          <p:cNvPicPr>
            <a:picLocks noChangeAspect="1"/>
          </p:cNvPicPr>
          <p:nvPr/>
        </p:nvPicPr>
        <p:blipFill>
          <a:blip r:embed="rId4">
            <a:extLst>
              <a:ext uri="{28A0092B-C50C-407E-A947-70E740481C1C}">
                <a14:useLocalDpi xmlns:a14="http://schemas.microsoft.com/office/drawing/2010/main" val="0"/>
              </a:ext>
            </a:extLst>
          </a:blip>
          <a:srcRect l="24301" r="24301"/>
          <a:stretch>
            <a:fillRect/>
          </a:stretch>
        </p:blipFill>
        <p:spPr>
          <a:xfrm>
            <a:off x="7724275" y="681791"/>
            <a:ext cx="4467726" cy="6079956"/>
          </a:xfrm>
          <a:prstGeom prst="rect">
            <a:avLst/>
          </a:prstGeom>
        </p:spPr>
      </p:pic>
      <p:sp>
        <p:nvSpPr>
          <p:cNvPr id="14" name="Text Placeholder 4">
            <a:extLst>
              <a:ext uri="{FF2B5EF4-FFF2-40B4-BE49-F238E27FC236}">
                <a16:creationId xmlns:a16="http://schemas.microsoft.com/office/drawing/2014/main" id="{89CF4E44-8492-BE21-E3F5-67891E5A0DE9}"/>
              </a:ext>
            </a:extLst>
          </p:cNvPr>
          <p:cNvSpPr txBox="1">
            <a:spLocks/>
          </p:cNvSpPr>
          <p:nvPr/>
        </p:nvSpPr>
        <p:spPr>
          <a:xfrm>
            <a:off x="142504" y="781269"/>
            <a:ext cx="2638796" cy="523220"/>
          </a:xfrm>
          <a:prstGeom prst="rect">
            <a:avLst/>
          </a:prstGeom>
          <a:noFill/>
        </p:spPr>
        <p:txBody>
          <a:bodyPr wrap="square" anchor="ctr">
            <a:spAutoFit/>
          </a:bodyPr>
          <a:lstStyle/>
          <a:p>
            <a:pPr>
              <a:spcBef>
                <a:spcPct val="20000"/>
              </a:spcBef>
              <a:defRPr/>
            </a:pPr>
            <a:r>
              <a:rPr lang="en-US" sz="2800">
                <a:latin typeface="Verdana" panose="020B0604030504040204" pitchFamily="34" charset="0"/>
                <a:ea typeface="Verdana" panose="020B0604030504040204" pitchFamily="34" charset="0"/>
                <a:cs typeface="Levenim MT" pitchFamily="2" charset="-79"/>
              </a:rPr>
              <a:t>Background</a:t>
            </a:r>
          </a:p>
        </p:txBody>
      </p:sp>
      <p:pic>
        <p:nvPicPr>
          <p:cNvPr id="4" name="Picture 3" descr="A close-up of a document&#10;&#10;AI-generated content may be incorrect.">
            <a:extLst>
              <a:ext uri="{FF2B5EF4-FFF2-40B4-BE49-F238E27FC236}">
                <a16:creationId xmlns:a16="http://schemas.microsoft.com/office/drawing/2014/main" id="{E1C68F10-D4DE-9C7E-6B4D-EAC7DEF7A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504" y="1335647"/>
            <a:ext cx="7341007" cy="4772243"/>
          </a:xfrm>
          <a:prstGeom prst="rect">
            <a:avLst/>
          </a:prstGeom>
        </p:spPr>
      </p:pic>
    </p:spTree>
    <p:extLst>
      <p:ext uri="{BB962C8B-B14F-4D97-AF65-F5344CB8AC3E}">
        <p14:creationId xmlns:p14="http://schemas.microsoft.com/office/powerpoint/2010/main" val="4261226934"/>
      </p:ext>
    </p:extLst>
  </p:cSld>
  <p:clrMapOvr>
    <a:masterClrMapping/>
  </p:clrMapOvr>
  <mc:AlternateContent xmlns:mc="http://schemas.openxmlformats.org/markup-compatibility/2006">
    <mc:Choice xmlns:p14="http://schemas.microsoft.com/office/powerpoint/2010/main" Requires="p14">
      <p:transition p14:dur="0" advTm="180000"/>
    </mc:Choice>
    <mc:Fallback>
      <p:transition advTm="18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p:cNvSpPr txBox="1">
            <a:spLocks/>
          </p:cNvSpPr>
          <p:nvPr/>
        </p:nvSpPr>
        <p:spPr>
          <a:xfrm>
            <a:off x="308708" y="592373"/>
            <a:ext cx="7012488" cy="523220"/>
          </a:xfrm>
          <a:prstGeom prst="rect">
            <a:avLst/>
          </a:prstGeom>
          <a:noFill/>
        </p:spPr>
        <p:txBody>
          <a:bodyPr wrap="square" anchor="ctr">
            <a:spAutoFit/>
          </a:bodyPr>
          <a:lstStyle/>
          <a:p>
            <a:pPr>
              <a:spcBef>
                <a:spcPct val="20000"/>
              </a:spcBef>
              <a:defRPr/>
            </a:pPr>
            <a:r>
              <a:rPr lang="en-US" sz="2800">
                <a:latin typeface="Verdana" panose="020B0604030504040204" pitchFamily="34" charset="0"/>
                <a:ea typeface="Verdana" panose="020B0604030504040204" pitchFamily="34" charset="0"/>
                <a:cs typeface="Levenim MT" pitchFamily="2" charset="-79"/>
              </a:rPr>
              <a:t>Requirements &amp; Evaluation Process</a:t>
            </a:r>
          </a:p>
        </p:txBody>
      </p:sp>
      <p:sp>
        <p:nvSpPr>
          <p:cNvPr id="6" name="Text Placeholder 4"/>
          <p:cNvSpPr txBox="1">
            <a:spLocks/>
          </p:cNvSpPr>
          <p:nvPr/>
        </p:nvSpPr>
        <p:spPr>
          <a:xfrm>
            <a:off x="265089" y="1148600"/>
            <a:ext cx="3894324" cy="307777"/>
          </a:xfrm>
          <a:prstGeom prst="rect">
            <a:avLst/>
          </a:prstGeom>
          <a:noFill/>
        </p:spPr>
        <p:txBody>
          <a:bodyPr wrap="square" anchor="ctr">
            <a:spAutoFit/>
          </a:bodyPr>
          <a:lstStyle/>
          <a:p>
            <a:pPr marL="408158" indent="-408158">
              <a:spcBef>
                <a:spcPct val="20000"/>
              </a:spcBef>
              <a:defRPr/>
            </a:pPr>
            <a:r>
              <a:rPr lang="en-US" sz="1400" b="1">
                <a:solidFill>
                  <a:srgbClr val="0071CE"/>
                </a:solidFill>
                <a:latin typeface="Verdana" panose="020B0604030504040204" pitchFamily="34" charset="0"/>
                <a:ea typeface="Verdana" panose="020B0604030504040204" pitchFamily="34" charset="0"/>
                <a:cs typeface="Levenim MT" pitchFamily="2" charset="-79"/>
              </a:rPr>
              <a:t>A. Bidder Requirements </a:t>
            </a:r>
          </a:p>
        </p:txBody>
      </p:sp>
      <p:sp>
        <p:nvSpPr>
          <p:cNvPr id="7" name="Text Placeholder 7"/>
          <p:cNvSpPr txBox="1">
            <a:spLocks/>
          </p:cNvSpPr>
          <p:nvPr/>
        </p:nvSpPr>
        <p:spPr>
          <a:xfrm>
            <a:off x="483335" y="1456377"/>
            <a:ext cx="6279762" cy="1855714"/>
          </a:xfrm>
          <a:prstGeom prst="rect">
            <a:avLst/>
          </a:prstGeom>
        </p:spPr>
        <p:txBody>
          <a:bodyPr/>
          <a:lstStyle/>
          <a:p>
            <a:pPr marL="171450" lvl="0" indent="-171450">
              <a:lnSpc>
                <a:spcPct val="150000"/>
              </a:lnSpc>
              <a:buFont typeface="Arial" panose="020B0604020202020204" pitchFamily="34" charset="0"/>
              <a:buChar char="•"/>
            </a:pPr>
            <a:r>
              <a:rPr lang="en-US" sz="1200">
                <a:latin typeface="Verdana" panose="020B0604030504040204" pitchFamily="34" charset="0"/>
                <a:ea typeface="Verdana" panose="020B0604030504040204" pitchFamily="34" charset="0"/>
                <a:cs typeface="Verdana" panose="020B0604030504040204" pitchFamily="34" charset="0"/>
              </a:rPr>
              <a:t>(5) years experience supporting IT system to be bid on </a:t>
            </a:r>
          </a:p>
          <a:p>
            <a:pPr marL="628650" lvl="1" indent="-171450">
              <a:lnSpc>
                <a:spcPct val="150000"/>
              </a:lnSpc>
              <a:buFont typeface="Arial" panose="020B0604020202020204" pitchFamily="34" charset="0"/>
              <a:buChar char="•"/>
            </a:pPr>
            <a:r>
              <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Vendors must demonstrate experience in managing and maintaining</a:t>
            </a:r>
            <a:r>
              <a:rPr lang="en-US" sz="12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Airport IT Systems</a:t>
            </a:r>
            <a:r>
              <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in a high-traffic airport environment</a:t>
            </a:r>
          </a:p>
          <a:p>
            <a:pPr marL="628650" lvl="1" indent="-171450">
              <a:lnSpc>
                <a:spcPct val="150000"/>
              </a:lnSpc>
              <a:buFont typeface="Arial" panose="020B0604020202020204" pitchFamily="34" charset="0"/>
              <a:buChar char="•"/>
            </a:pPr>
            <a:r>
              <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Vendors must have the capability to provide </a:t>
            </a:r>
            <a:r>
              <a:rPr lang="en-US" sz="1200" b="1"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24/7 support</a:t>
            </a:r>
            <a:r>
              <a:rPr lang="en-US" sz="12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cybersecurity compliance, and scalable IT operations aligned with aviation industry standards</a:t>
            </a:r>
          </a:p>
          <a:p>
            <a:pPr lvl="1">
              <a:lnSpc>
                <a:spcPct val="150000"/>
              </a:lnSpc>
            </a:pPr>
            <a:endParaRPr lang="en-US" sz="1200" b="1">
              <a:latin typeface="Verdana" panose="020B0604030504040204" pitchFamily="34" charset="0"/>
              <a:ea typeface="Verdana" panose="020B0604030504040204" pitchFamily="34" charset="0"/>
              <a:cs typeface="Verdana" panose="020B0604030504040204" pitchFamily="34" charset="0"/>
            </a:endParaRPr>
          </a:p>
          <a:p>
            <a:pPr lvl="1">
              <a:lnSpc>
                <a:spcPct val="150000"/>
              </a:lnSpc>
            </a:pPr>
            <a:r>
              <a:rPr lang="en-US" sz="1200" b="1">
                <a:latin typeface="Verdana" panose="020B0604030504040204" pitchFamily="34" charset="0"/>
                <a:ea typeface="Verdana" panose="020B0604030504040204" pitchFamily="34" charset="0"/>
                <a:cs typeface="Verdana" panose="020B0604030504040204" pitchFamily="34" charset="0"/>
              </a:rPr>
              <a:t>Evaluation: </a:t>
            </a:r>
          </a:p>
          <a:p>
            <a:pPr marL="628650" lvl="1" indent="-171450">
              <a:lnSpc>
                <a:spcPct val="150000"/>
              </a:lnSpc>
              <a:buFont typeface="Arial" panose="020B0604020202020204" pitchFamily="34" charset="0"/>
              <a:buChar char="•"/>
            </a:pPr>
            <a:r>
              <a:rPr lang="en-US" sz="1200">
                <a:latin typeface="Verdana" panose="020B0604030504040204" pitchFamily="34" charset="0"/>
                <a:ea typeface="Verdana" panose="020B0604030504040204" pitchFamily="34" charset="0"/>
                <a:cs typeface="Verdana" panose="020B0604030504040204" pitchFamily="34" charset="0"/>
              </a:rPr>
              <a:t>6 JMP Team members including a member of executive team </a:t>
            </a:r>
          </a:p>
          <a:p>
            <a:pPr marL="628650" lvl="1" indent="-171450">
              <a:lnSpc>
                <a:spcPct val="150000"/>
              </a:lnSpc>
              <a:buFont typeface="Arial" panose="020B0604020202020204" pitchFamily="34" charset="0"/>
              <a:buChar char="•"/>
            </a:pPr>
            <a:r>
              <a:rPr lang="en-US" sz="1200">
                <a:latin typeface="Verdana" panose="020B0604030504040204" pitchFamily="34" charset="0"/>
                <a:ea typeface="Verdana" panose="020B0604030504040204" pitchFamily="34" charset="0"/>
                <a:cs typeface="Verdana" panose="020B0604030504040204" pitchFamily="34" charset="0"/>
              </a:rPr>
              <a:t>(1) Outside Consultant (IT/LV discipline)</a:t>
            </a:r>
          </a:p>
        </p:txBody>
      </p:sp>
      <p:cxnSp>
        <p:nvCxnSpPr>
          <p:cNvPr id="3" name="Straight Connector 2">
            <a:extLst>
              <a:ext uri="{FF2B5EF4-FFF2-40B4-BE49-F238E27FC236}">
                <a16:creationId xmlns:a16="http://schemas.microsoft.com/office/drawing/2014/main" id="{E56C67F8-0076-C0B6-D2E8-3750EA44836C}"/>
              </a:ext>
            </a:extLst>
          </p:cNvPr>
          <p:cNvCxnSpPr/>
          <p:nvPr/>
        </p:nvCxnSpPr>
        <p:spPr>
          <a:xfrm>
            <a:off x="1985108" y="462083"/>
            <a:ext cx="9308123" cy="0"/>
          </a:xfrm>
          <a:prstGeom prst="line">
            <a:avLst/>
          </a:prstGeom>
          <a:ln>
            <a:solidFill>
              <a:srgbClr val="E6E7E8"/>
            </a:solidFill>
          </a:ln>
        </p:spPr>
        <p:style>
          <a:lnRef idx="3">
            <a:schemeClr val="dk1"/>
          </a:lnRef>
          <a:fillRef idx="0">
            <a:schemeClr val="dk1"/>
          </a:fillRef>
          <a:effectRef idx="2">
            <a:schemeClr val="dk1"/>
          </a:effectRef>
          <a:fontRef idx="minor">
            <a:schemeClr val="tx1"/>
          </a:fontRef>
        </p:style>
      </p:cxnSp>
      <p:sp>
        <p:nvSpPr>
          <p:cNvPr id="11" name="Text Placeholder 7">
            <a:extLst>
              <a:ext uri="{FF2B5EF4-FFF2-40B4-BE49-F238E27FC236}">
                <a16:creationId xmlns:a16="http://schemas.microsoft.com/office/drawing/2014/main" id="{D12F144C-D9EF-E096-8582-2989A4A42BA8}"/>
              </a:ext>
            </a:extLst>
          </p:cNvPr>
          <p:cNvSpPr txBox="1">
            <a:spLocks/>
          </p:cNvSpPr>
          <p:nvPr/>
        </p:nvSpPr>
        <p:spPr>
          <a:xfrm>
            <a:off x="895206" y="4537762"/>
            <a:ext cx="6528414" cy="2320238"/>
          </a:xfrm>
          <a:prstGeom prst="rect">
            <a:avLst/>
          </a:prstGeom>
        </p:spPr>
        <p:txBody>
          <a:bodyPr/>
          <a:lstStyle/>
          <a:p>
            <a:pPr marL="171450" lvl="0" indent="-171450">
              <a:lnSpc>
                <a:spcPct val="150000"/>
              </a:lnSpc>
              <a:buFont typeface="Arial" panose="020B0604020202020204" pitchFamily="34" charset="0"/>
              <a:buChar char="•"/>
            </a:pPr>
            <a:r>
              <a:rPr lang="en-US" sz="1200" b="1">
                <a:latin typeface="Verdana" panose="020B0604030504040204" pitchFamily="34" charset="0"/>
                <a:ea typeface="Verdana" panose="020B0604030504040204" pitchFamily="34" charset="0"/>
                <a:cs typeface="Levenim MT" pitchFamily="2" charset="-79"/>
              </a:rPr>
              <a:t>Evaluation criteria</a:t>
            </a:r>
            <a:r>
              <a:rPr lang="en-US" sz="1200">
                <a:latin typeface="Verdana" panose="020B0604030504040204" pitchFamily="34" charset="0"/>
                <a:ea typeface="Verdana" panose="020B0604030504040204" pitchFamily="34" charset="0"/>
                <a:cs typeface="Levenim MT" pitchFamily="2" charset="-79"/>
              </a:rPr>
              <a:t>; cost, scope, team experience and key personal, company qualifications, MWBE participation and best overall value</a:t>
            </a:r>
          </a:p>
          <a:p>
            <a:pPr marL="171450" lvl="0" indent="-171450">
              <a:lnSpc>
                <a:spcPct val="150000"/>
              </a:lnSpc>
              <a:buFont typeface="Arial" panose="020B0604020202020204" pitchFamily="34" charset="0"/>
              <a:buChar char="•"/>
            </a:pPr>
            <a:endParaRPr lang="en-US" sz="900" b="1">
              <a:latin typeface="Verdana" panose="020B0604030504040204" pitchFamily="34" charset="0"/>
              <a:ea typeface="Verdana" panose="020B0604030504040204" pitchFamily="34" charset="0"/>
              <a:cs typeface="Levenim MT" pitchFamily="2" charset="-79"/>
            </a:endParaRPr>
          </a:p>
        </p:txBody>
      </p:sp>
      <p:sp>
        <p:nvSpPr>
          <p:cNvPr id="18" name="Picture Placeholder 17">
            <a:extLst>
              <a:ext uri="{FF2B5EF4-FFF2-40B4-BE49-F238E27FC236}">
                <a16:creationId xmlns:a16="http://schemas.microsoft.com/office/drawing/2014/main" id="{D852066D-9894-F9A5-78D4-3026D49E94C0}"/>
              </a:ext>
            </a:extLst>
          </p:cNvPr>
          <p:cNvSpPr>
            <a:spLocks noGrp="1"/>
          </p:cNvSpPr>
          <p:nvPr>
            <p:ph type="pic" sz="quarter" idx="10"/>
          </p:nvPr>
        </p:nvSpPr>
        <p:spPr/>
        <p:txBody>
          <a:bodyPr/>
          <a:lstStyle/>
          <a:p>
            <a:endParaRPr lang="en-US"/>
          </a:p>
        </p:txBody>
      </p:sp>
      <p:pic>
        <p:nvPicPr>
          <p:cNvPr id="19" name="Picture Placeholder 11" descr="A picture containing building, ground, people, group&#10;&#10;Description automatically generated">
            <a:extLst>
              <a:ext uri="{FF2B5EF4-FFF2-40B4-BE49-F238E27FC236}">
                <a16:creationId xmlns:a16="http://schemas.microsoft.com/office/drawing/2014/main" id="{0FA6F9C5-D915-849E-04A6-81C9F6EB4089}"/>
              </a:ext>
            </a:extLst>
          </p:cNvPr>
          <p:cNvPicPr>
            <a:picLocks noChangeAspect="1"/>
          </p:cNvPicPr>
          <p:nvPr/>
        </p:nvPicPr>
        <p:blipFill>
          <a:blip r:embed="rId3">
            <a:extLst>
              <a:ext uri="{28A0092B-C50C-407E-A947-70E740481C1C}">
                <a14:useLocalDpi xmlns:a14="http://schemas.microsoft.com/office/drawing/2010/main" val="0"/>
              </a:ext>
            </a:extLst>
          </a:blip>
          <a:srcRect l="24301" r="24301"/>
          <a:stretch>
            <a:fillRect/>
          </a:stretch>
        </p:blipFill>
        <p:spPr>
          <a:xfrm>
            <a:off x="7724275" y="681791"/>
            <a:ext cx="4467726" cy="6079956"/>
          </a:xfrm>
          <a:prstGeom prst="rect">
            <a:avLst/>
          </a:prstGeom>
        </p:spPr>
      </p:pic>
    </p:spTree>
    <p:extLst>
      <p:ext uri="{BB962C8B-B14F-4D97-AF65-F5344CB8AC3E}">
        <p14:creationId xmlns:p14="http://schemas.microsoft.com/office/powerpoint/2010/main" val="1484184386"/>
      </p:ext>
    </p:extLst>
  </p:cSld>
  <p:clrMapOvr>
    <a:masterClrMapping/>
  </p:clrMapOvr>
  <mc:AlternateContent xmlns:mc="http://schemas.openxmlformats.org/markup-compatibility/2006">
    <mc:Choice xmlns:p14="http://schemas.microsoft.com/office/powerpoint/2010/main" Requires="p14">
      <p:transition p14:dur="0" advTm="180000"/>
    </mc:Choice>
    <mc:Fallback>
      <p:transition advTm="18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F1CC8-AB62-9001-DBB5-3268BFFC1CAC}"/>
              </a:ext>
            </a:extLst>
          </p:cNvPr>
          <p:cNvSpPr>
            <a:spLocks noGrp="1"/>
          </p:cNvSpPr>
          <p:nvPr>
            <p:ph type="title"/>
          </p:nvPr>
        </p:nvSpPr>
        <p:spPr>
          <a:xfrm>
            <a:off x="201881" y="140588"/>
            <a:ext cx="8002319" cy="557948"/>
          </a:xfrm>
        </p:spPr>
        <p:txBody>
          <a:bodyPr>
            <a:normAutofit/>
          </a:bodyPr>
          <a:lstStyle/>
          <a:p>
            <a:r>
              <a:rPr lang="en-CA">
                <a:solidFill>
                  <a:schemeClr val="tx1">
                    <a:lumMod val="95000"/>
                    <a:lumOff val="5000"/>
                  </a:schemeClr>
                </a:solidFill>
                <a:latin typeface="Verdana" panose="020B0604030504040204" pitchFamily="34" charset="0"/>
                <a:ea typeface="Verdana" panose="020B0604030504040204" pitchFamily="34" charset="0"/>
              </a:rPr>
              <a:t>IT Common Use Systems  </a:t>
            </a:r>
            <a:endParaRPr lang="en-GB">
              <a:solidFill>
                <a:schemeClr val="tx1">
                  <a:lumMod val="95000"/>
                  <a:lumOff val="5000"/>
                </a:scheme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C0C89DE2-F0B6-F493-86DA-FAC15941E1EA}"/>
              </a:ext>
            </a:extLst>
          </p:cNvPr>
          <p:cNvSpPr>
            <a:spLocks noGrp="1"/>
          </p:cNvSpPr>
          <p:nvPr>
            <p:ph idx="1"/>
          </p:nvPr>
        </p:nvSpPr>
        <p:spPr>
          <a:xfrm>
            <a:off x="201881" y="430480"/>
            <a:ext cx="8332519" cy="5997039"/>
          </a:xfrm>
        </p:spPr>
        <p:txBody>
          <a:bodyPr/>
          <a:lstStyle/>
          <a:p>
            <a:pPr marL="0" indent="0">
              <a:lnSpc>
                <a:spcPct val="115000"/>
              </a:lnSpc>
              <a:spcAft>
                <a:spcPts val="300"/>
              </a:spcAft>
              <a:buNone/>
            </a:pPr>
            <a:endParaRPr lang="en-CA" sz="1400">
              <a:solidFill>
                <a:schemeClr val="tx1">
                  <a:lumMod val="95000"/>
                  <a:lumOff val="5000"/>
                </a:schemeClr>
              </a:solidFill>
              <a:latin typeface="Verdana" panose="020B0604030504040204" pitchFamily="34" charset="0"/>
              <a:ea typeface="Verdana" panose="020B0604030504040204" pitchFamily="34" charset="0"/>
            </a:endParaRPr>
          </a:p>
          <a:p>
            <a:pPr marL="0" indent="0">
              <a:lnSpc>
                <a:spcPct val="115000"/>
              </a:lnSpc>
              <a:spcAft>
                <a:spcPts val="300"/>
              </a:spcAft>
              <a:buNone/>
            </a:pPr>
            <a:r>
              <a:rPr lang="en-CA" sz="1400" b="1">
                <a:solidFill>
                  <a:schemeClr val="tx1">
                    <a:lumMod val="95000"/>
                    <a:lumOff val="5000"/>
                  </a:schemeClr>
                </a:solidFill>
                <a:latin typeface="Verdana" panose="020B0604030504040204" pitchFamily="34" charset="0"/>
                <a:ea typeface="Verdana" panose="020B0604030504040204" pitchFamily="34" charset="0"/>
              </a:rPr>
              <a:t>Procurement:</a:t>
            </a:r>
          </a:p>
          <a:p>
            <a:pPr lvl="1">
              <a:lnSpc>
                <a:spcPct val="115000"/>
              </a:lnSpc>
              <a:spcAft>
                <a:spcPts val="300"/>
              </a:spcAft>
            </a:pPr>
            <a:r>
              <a:rPr lang="en-CA" sz="1400">
                <a:solidFill>
                  <a:schemeClr val="tx1">
                    <a:lumMod val="95000"/>
                    <a:lumOff val="5000"/>
                  </a:schemeClr>
                </a:solidFill>
                <a:latin typeface="Verdana" panose="020B0604030504040204" pitchFamily="34" charset="0"/>
                <a:ea typeface="Verdana" panose="020B0604030504040204" pitchFamily="34" charset="0"/>
              </a:rPr>
              <a:t>RFP issued March 3, 2025</a:t>
            </a:r>
          </a:p>
          <a:p>
            <a:pPr lvl="1">
              <a:lnSpc>
                <a:spcPct val="115000"/>
              </a:lnSpc>
              <a:spcAft>
                <a:spcPts val="300"/>
              </a:spcAft>
            </a:pPr>
            <a:r>
              <a:rPr lang="en-CA" sz="1400">
                <a:solidFill>
                  <a:schemeClr val="tx1">
                    <a:lumMod val="95000"/>
                    <a:lumOff val="5000"/>
                  </a:schemeClr>
                </a:solidFill>
                <a:latin typeface="Verdana" panose="020B0604030504040204" pitchFamily="34" charset="0"/>
                <a:ea typeface="Verdana" panose="020B0604030504040204" pitchFamily="34" charset="0"/>
              </a:rPr>
              <a:t>RFP Submission deadline April 18, 2025</a:t>
            </a:r>
          </a:p>
          <a:p>
            <a:pPr lvl="1">
              <a:lnSpc>
                <a:spcPct val="115000"/>
              </a:lnSpc>
              <a:spcAft>
                <a:spcPts val="300"/>
              </a:spcAft>
            </a:pPr>
            <a:r>
              <a:rPr lang="en-CA" sz="1400">
                <a:solidFill>
                  <a:schemeClr val="tx1">
                    <a:lumMod val="95000"/>
                    <a:lumOff val="5000"/>
                  </a:schemeClr>
                </a:solidFill>
                <a:latin typeface="Verdana" panose="020B0604030504040204" pitchFamily="34" charset="0"/>
                <a:ea typeface="Verdana" panose="020B0604030504040204" pitchFamily="34" charset="0"/>
              </a:rPr>
              <a:t>Proposal Evaluation, Interviews, Negotiations Early April </a:t>
            </a:r>
          </a:p>
          <a:p>
            <a:pPr lvl="1">
              <a:lnSpc>
                <a:spcPct val="115000"/>
              </a:lnSpc>
              <a:spcAft>
                <a:spcPts val="300"/>
              </a:spcAft>
            </a:pPr>
            <a:r>
              <a:rPr lang="en-CA" sz="1400">
                <a:solidFill>
                  <a:schemeClr val="tx1">
                    <a:lumMod val="95000"/>
                    <a:lumOff val="5000"/>
                  </a:schemeClr>
                </a:solidFill>
                <a:latin typeface="Verdana" panose="020B0604030504040204" pitchFamily="34" charset="0"/>
                <a:ea typeface="Verdana" panose="020B0604030504040204" pitchFamily="34" charset="0"/>
              </a:rPr>
              <a:t>Recommendation to Award – TBD</a:t>
            </a:r>
          </a:p>
          <a:p>
            <a:pPr>
              <a:lnSpc>
                <a:spcPct val="115000"/>
              </a:lnSpc>
              <a:spcAft>
                <a:spcPts val="300"/>
              </a:spcAft>
            </a:pPr>
            <a:endParaRPr lang="en-CA" sz="1400" b="1">
              <a:solidFill>
                <a:schemeClr val="tx1">
                  <a:lumMod val="95000"/>
                  <a:lumOff val="5000"/>
                </a:schemeClr>
              </a:solidFill>
              <a:latin typeface="Verdana" panose="020B0604030504040204" pitchFamily="34" charset="0"/>
              <a:ea typeface="Verdana" panose="020B0604030504040204" pitchFamily="34" charset="0"/>
            </a:endParaRPr>
          </a:p>
          <a:p>
            <a:pPr marL="0" marR="0" indent="0">
              <a:buNone/>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The selected Proponent will be responsible for the ongoing support, maintenance, staffing, and troubleshooting of the following IT systems for JFK Terminal 6:</a:t>
            </a:r>
            <a:endParaRPr lang="en-US" sz="1400">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SITA Airport Management System (AMS)  </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Common Use Passenger Processing (CUPPS) </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Airline Connectivity (DCS) </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(20) Self-Service Check-In Kiosk (SSCK)</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(70) Self-Service Bag Drops (SSBD) and hybrid full CUTE set Check-in Positions  - (software and server support for SSBD provided by </a:t>
            </a:r>
            <a:r>
              <a:rPr lang="en-US" sz="140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Materna</a:t>
            </a: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 BRS (Baggage Reconciliation Systems) IT Client Workstations (Break/Fix) </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SzPts val="1000"/>
              <a:buFont typeface="Symbol" pitchFamily="2" charset="2"/>
              <a:buChar char=""/>
              <a:tabLst>
                <a:tab pos="457200" algn="l"/>
              </a:tabLst>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(15) E-Gates</a:t>
            </a:r>
            <a:endParaRPr lang="en-US" sz="1400">
              <a:solidFill>
                <a:srgbClr val="000000"/>
              </a:solidFill>
              <a:effectLst/>
              <a:latin typeface="Aptos" panose="020B0004020202020204" pitchFamily="34" charset="0"/>
              <a:cs typeface="Times New Roman" panose="02020603050405020304" pitchFamily="18" charset="0"/>
            </a:endParaRPr>
          </a:p>
          <a:p>
            <a:pPr marL="0" marR="0"/>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Add/Alt</a:t>
            </a:r>
            <a:endParaRPr lang="en-US" sz="1400">
              <a:effectLst/>
              <a:latin typeface="Aptos" panose="020B0004020202020204" pitchFamily="34" charset="0"/>
              <a:cs typeface="Times New Roman" panose="02020603050405020304" pitchFamily="18" charset="0"/>
            </a:endParaRPr>
          </a:p>
          <a:p>
            <a:pPr marL="342900" marR="0" lvl="0" indent="-342900">
              <a:buFont typeface="Symbol" pitchFamily="2" charset="2"/>
              <a:buChar char=""/>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Multi-User Flight Information Display System (MUFIDS) – Break/Fix Terminal LED Displays (Software &amp; back-end support to be provided by other) </a:t>
            </a:r>
            <a:endParaRPr lang="en-US" sz="1400">
              <a:solidFill>
                <a:srgbClr val="000000"/>
              </a:solidFill>
              <a:effectLst/>
              <a:latin typeface="Aptos" panose="020B0004020202020204" pitchFamily="34" charset="0"/>
              <a:cs typeface="Times New Roman" panose="02020603050405020304" pitchFamily="18" charset="0"/>
            </a:endParaRPr>
          </a:p>
          <a:p>
            <a:pPr marL="342900" marR="0" lvl="0" indent="-342900">
              <a:buFont typeface="Symbol" pitchFamily="2" charset="2"/>
              <a:buChar char=""/>
            </a:pPr>
            <a:r>
              <a:rPr lang="en-US" sz="140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Biometrics Platform for (2) touchpoints, SSBD &amp; E-Gates (Specs and details to be delivered separately) </a:t>
            </a:r>
            <a:endParaRPr lang="en-US" sz="1400">
              <a:effectLst/>
              <a:latin typeface="Aptos" panose="020B0004020202020204" pitchFamily="34" charset="0"/>
              <a:cs typeface="Times New Roman" panose="02020603050405020304" pitchFamily="18" charset="0"/>
            </a:endParaRPr>
          </a:p>
          <a:p>
            <a:pPr lvl="1">
              <a:lnSpc>
                <a:spcPct val="115000"/>
              </a:lnSpc>
              <a:spcAft>
                <a:spcPts val="300"/>
              </a:spcAft>
            </a:pPr>
            <a:endParaRPr lang="en-CA" sz="1000">
              <a:latin typeface="+mn-lt"/>
              <a:ea typeface="Calibri" panose="020F0502020204030204" pitchFamily="34" charset="0"/>
            </a:endParaRPr>
          </a:p>
          <a:p>
            <a:pPr lvl="1">
              <a:lnSpc>
                <a:spcPct val="115000"/>
              </a:lnSpc>
              <a:spcAft>
                <a:spcPts val="300"/>
              </a:spcAft>
            </a:pPr>
            <a:endParaRPr lang="en-CA" sz="1400">
              <a:latin typeface="+mn-lt"/>
              <a:ea typeface="Calibri" panose="020F0502020204030204" pitchFamily="34" charset="0"/>
            </a:endParaRPr>
          </a:p>
          <a:p>
            <a:pPr lvl="1">
              <a:lnSpc>
                <a:spcPct val="115000"/>
              </a:lnSpc>
              <a:spcAft>
                <a:spcPts val="300"/>
              </a:spcAft>
            </a:pPr>
            <a:endParaRPr lang="en-GB" sz="1400">
              <a:effectLst/>
              <a:latin typeface="+mn-lt"/>
              <a:ea typeface="Calibri" panose="020F0502020204030204" pitchFamily="34" charset="0"/>
              <a:cs typeface="Arial" panose="020B0604020202020204" pitchFamily="34" charset="0"/>
            </a:endParaRPr>
          </a:p>
          <a:p>
            <a:pPr marL="0" indent="0">
              <a:lnSpc>
                <a:spcPct val="115000"/>
              </a:lnSpc>
              <a:spcAft>
                <a:spcPts val="300"/>
              </a:spcAft>
              <a:buNone/>
            </a:pPr>
            <a:endParaRPr lang="en-CA" sz="1000">
              <a:latin typeface="+mn-lt"/>
              <a:ea typeface="Calibri" panose="020F0502020204030204" pitchFamily="34" charset="0"/>
            </a:endParaRPr>
          </a:p>
        </p:txBody>
      </p:sp>
      <p:pic>
        <p:nvPicPr>
          <p:cNvPr id="3" name="Picture 2">
            <a:extLst>
              <a:ext uri="{FF2B5EF4-FFF2-40B4-BE49-F238E27FC236}">
                <a16:creationId xmlns:a16="http://schemas.microsoft.com/office/drawing/2014/main" id="{E70FAB87-C0BF-816B-F28E-FD6588CC5B3F}"/>
              </a:ext>
            </a:extLst>
          </p:cNvPr>
          <p:cNvPicPr>
            <a:picLocks noChangeAspect="1"/>
          </p:cNvPicPr>
          <p:nvPr/>
        </p:nvPicPr>
        <p:blipFill>
          <a:blip r:embed="rId2"/>
          <a:stretch>
            <a:fillRect/>
          </a:stretch>
        </p:blipFill>
        <p:spPr>
          <a:xfrm>
            <a:off x="8534400" y="0"/>
            <a:ext cx="3657600" cy="6858000"/>
          </a:xfrm>
          <a:prstGeom prst="rect">
            <a:avLst/>
          </a:prstGeom>
        </p:spPr>
      </p:pic>
    </p:spTree>
    <p:extLst>
      <p:ext uri="{BB962C8B-B14F-4D97-AF65-F5344CB8AC3E}">
        <p14:creationId xmlns:p14="http://schemas.microsoft.com/office/powerpoint/2010/main" val="1678510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6B864-FF7F-68F6-07FD-D3347A153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B0FA2-E542-6B9E-9C38-6969F63BB413}"/>
              </a:ext>
            </a:extLst>
          </p:cNvPr>
          <p:cNvSpPr>
            <a:spLocks noGrp="1"/>
          </p:cNvSpPr>
          <p:nvPr>
            <p:ph type="title"/>
          </p:nvPr>
        </p:nvSpPr>
        <p:spPr>
          <a:xfrm>
            <a:off x="166254" y="106879"/>
            <a:ext cx="7667558" cy="557948"/>
          </a:xfrm>
        </p:spPr>
        <p:txBody>
          <a:bodyPr>
            <a:normAutofit/>
          </a:bodyPr>
          <a:lstStyle/>
          <a:p>
            <a:r>
              <a:rPr lang="en-CA">
                <a:solidFill>
                  <a:schemeClr val="tx1">
                    <a:lumMod val="95000"/>
                    <a:lumOff val="5000"/>
                  </a:schemeClr>
                </a:solidFill>
                <a:latin typeface="Verdana" panose="020B0604030504040204" pitchFamily="34" charset="0"/>
                <a:ea typeface="Verdana" panose="020B0604030504040204" pitchFamily="34" charset="0"/>
              </a:rPr>
              <a:t>Network, VOIP, Wireless</a:t>
            </a:r>
            <a:endParaRPr lang="en-GB">
              <a:solidFill>
                <a:schemeClr val="tx1">
                  <a:lumMod val="95000"/>
                  <a:lumOff val="5000"/>
                </a:scheme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1466BB79-8B04-D3E7-5ADE-622BEE619DF0}"/>
              </a:ext>
            </a:extLst>
          </p:cNvPr>
          <p:cNvSpPr>
            <a:spLocks noGrp="1"/>
          </p:cNvSpPr>
          <p:nvPr>
            <p:ph idx="1"/>
          </p:nvPr>
        </p:nvSpPr>
        <p:spPr>
          <a:xfrm>
            <a:off x="166254" y="664827"/>
            <a:ext cx="8368145" cy="6193173"/>
          </a:xfrm>
        </p:spPr>
        <p:txBody>
          <a:bodyPr/>
          <a:lstStyle/>
          <a:p>
            <a:pPr marL="0" indent="0">
              <a:lnSpc>
                <a:spcPct val="115000"/>
              </a:lnSpc>
              <a:spcAft>
                <a:spcPts val="300"/>
              </a:spcAft>
              <a:buNone/>
            </a:pPr>
            <a:r>
              <a:rPr lang="en-CA" sz="1400" b="1">
                <a:solidFill>
                  <a:schemeClr val="tx1"/>
                </a:solidFill>
                <a:latin typeface="Aptos" panose="020B0004020202020204" pitchFamily="34" charset="0"/>
                <a:ea typeface="Verdana" panose="020B0604030504040204" pitchFamily="34" charset="0"/>
              </a:rPr>
              <a:t>Procurement:</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issued March 21,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Submission deadline May 9,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Proposal Evaluation, Interviews, Negotiations Early April </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Recommendation to Award – TBD</a:t>
            </a:r>
          </a:p>
          <a:p>
            <a:pPr>
              <a:lnSpc>
                <a:spcPct val="115000"/>
              </a:lnSpc>
              <a:spcAft>
                <a:spcPts val="300"/>
              </a:spcAft>
            </a:pPr>
            <a:endParaRPr lang="en-CA" sz="1400" b="1">
              <a:solidFill>
                <a:schemeClr val="tx1"/>
              </a:solidFill>
              <a:latin typeface="Aptos" panose="020B0004020202020204" pitchFamily="34" charset="0"/>
              <a:ea typeface="Verdana" panose="020B0604030504040204" pitchFamily="34" charset="0"/>
            </a:endParaRPr>
          </a:p>
          <a:p>
            <a:pPr marL="0" marR="0" indent="0">
              <a:buNone/>
            </a:pPr>
            <a:r>
              <a:rPr lang="en-US" sz="14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The selected Proponent will be responsible for the ongoing support, maintenance, staffing, and troubleshooting of the following IT systems for JFK Terminal 6:</a:t>
            </a:r>
            <a:endParaRPr lang="en-US" sz="1400">
              <a:solidFill>
                <a:schemeClr val="tx1"/>
              </a:solidFill>
              <a:latin typeface="Aptos" panose="020B0004020202020204" pitchFamily="34" charset="0"/>
              <a:ea typeface="Times New Roman" panose="02020603050405020304" pitchFamily="18" charset="0"/>
              <a:cs typeface="Times New Roman" panose="02020603050405020304" pitchFamily="18" charset="0"/>
            </a:endParaRPr>
          </a:p>
          <a:p>
            <a:pPr marL="0" marR="0" indent="0">
              <a:buNone/>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IT Operations and Maintenance (O&amp;M) framework that ensures the reliability, scalability, and efficiency of its Voice over IP (VoIP/Telephony), Local Area Network (LAN), and Wireless Network (802.11/WLAN), collectively known as “Systems” for the remainder of this solicitation.   This framework includes both onsite and remote support solutions designed to support 24x7 operations.</a:t>
            </a:r>
            <a:r>
              <a:rPr lang="en-US"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 </a:t>
            </a:r>
          </a:p>
          <a:p>
            <a:pPr marL="0" marR="0" indent="0">
              <a:lnSpc>
                <a:spcPct val="107000"/>
              </a:lnSpc>
              <a:spcAft>
                <a:spcPts val="0"/>
              </a:spcAft>
              <a:buNone/>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T6 LAN is designed to incorporate the following features or components and related subsystems or processes: </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Core switches (Fortinet)</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Distribution switches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Access switches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Routers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Firewalls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Operating Systems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End-point devices</a:t>
            </a:r>
            <a:endParaRPr lang="en-US" sz="14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a:lnSpc>
                <a:spcPct val="107000"/>
              </a:lnSpc>
              <a:spcAft>
                <a:spcPts val="0"/>
              </a:spcAft>
            </a:pPr>
            <a:r>
              <a:rPr lang="en-CA" sz="1400">
                <a:solidFill>
                  <a:schemeClr val="tx1"/>
                </a:solidFill>
                <a:effectLst/>
                <a:latin typeface="Aptos" panose="020B0004020202020204" pitchFamily="34" charset="0"/>
                <a:ea typeface="Arial" panose="020B0604020202020204" pitchFamily="34" charset="0"/>
                <a:cs typeface="Times New Roman" panose="02020603050405020304" pitchFamily="18" charset="0"/>
              </a:rPr>
              <a:t>Network management systems</a:t>
            </a:r>
          </a:p>
          <a:p>
            <a:pPr marL="0" marR="0">
              <a:lnSpc>
                <a:spcPct val="107000"/>
              </a:lnSpc>
              <a:spcAft>
                <a:spcPts val="0"/>
              </a:spcAft>
            </a:pPr>
            <a:r>
              <a:rPr lang="en-CA" sz="1400">
                <a:solidFill>
                  <a:schemeClr val="tx1"/>
                </a:solidFill>
                <a:latin typeface="Aptos" panose="020B0004020202020204" pitchFamily="34" charset="0"/>
                <a:ea typeface="Arial" panose="020B0604020202020204" pitchFamily="34" charset="0"/>
                <a:cs typeface="Times New Roman" panose="02020603050405020304" pitchFamily="18" charset="0"/>
              </a:rPr>
              <a:t>VOIP Telephony (Cisco) </a:t>
            </a:r>
            <a:endParaRPr lang="en-US" sz="14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algn="just">
              <a:spcAft>
                <a:spcPts val="0"/>
              </a:spcAft>
            </a:pPr>
            <a:endParaRPr lang="en-CA" sz="1000">
              <a:latin typeface="Aptos" panose="020B0004020202020204" pitchFamily="34" charset="0"/>
              <a:ea typeface="Arial" panose="020B0604020202020204" pitchFamily="34" charset="0"/>
              <a:cs typeface="Times New Roman" panose="02020603050405020304" pitchFamily="18" charset="0"/>
            </a:endParaRPr>
          </a:p>
          <a:p>
            <a:pPr marL="0" marR="0" algn="just">
              <a:spcAft>
                <a:spcPts val="0"/>
              </a:spcAft>
            </a:pPr>
            <a:endParaRPr lang="en-US" sz="1000">
              <a:effectLst/>
              <a:latin typeface="Aptos" panose="020B0004020202020204" pitchFamily="34" charset="0"/>
              <a:ea typeface="Arial" panose="020B0604020202020204" pitchFamily="34" charset="0"/>
              <a:cs typeface="Times New Roman" panose="02020603050405020304" pitchFamily="18" charset="0"/>
            </a:endParaRPr>
          </a:p>
          <a:p>
            <a:pPr lvl="1">
              <a:lnSpc>
                <a:spcPct val="115000"/>
              </a:lnSpc>
              <a:spcAft>
                <a:spcPts val="300"/>
              </a:spcAft>
            </a:pPr>
            <a:endParaRPr lang="en-GB" sz="1000">
              <a:effectLst/>
              <a:latin typeface="Aptos" panose="020B0004020202020204" pitchFamily="34" charset="0"/>
            </a:endParaRPr>
          </a:p>
          <a:p>
            <a:pPr marL="0" indent="0">
              <a:lnSpc>
                <a:spcPct val="115000"/>
              </a:lnSpc>
              <a:spcAft>
                <a:spcPts val="300"/>
              </a:spcAft>
              <a:buNone/>
            </a:pPr>
            <a:endParaRPr lang="en-CA" sz="1000">
              <a:latin typeface="+mn-lt"/>
              <a:ea typeface="Calibri" panose="020F0502020204030204" pitchFamily="34" charset="0"/>
            </a:endParaRPr>
          </a:p>
        </p:txBody>
      </p:sp>
      <p:pic>
        <p:nvPicPr>
          <p:cNvPr id="6" name="Picture Placeholder 12" descr="A picture containing outdoor&#10;&#10;Description automatically generated">
            <a:extLst>
              <a:ext uri="{FF2B5EF4-FFF2-40B4-BE49-F238E27FC236}">
                <a16:creationId xmlns:a16="http://schemas.microsoft.com/office/drawing/2014/main" id="{E5870F6A-6426-130E-B354-8E0FE743A72B}"/>
              </a:ext>
            </a:extLst>
          </p:cNvPr>
          <p:cNvPicPr>
            <a:picLocks noChangeAspect="1"/>
          </p:cNvPicPr>
          <p:nvPr/>
        </p:nvPicPr>
        <p:blipFill>
          <a:blip r:embed="rId2">
            <a:extLst>
              <a:ext uri="{28A0092B-C50C-407E-A947-70E740481C1C}">
                <a14:useLocalDpi xmlns:a14="http://schemas.microsoft.com/office/drawing/2010/main" val="0"/>
              </a:ext>
            </a:extLst>
          </a:blip>
          <a:srcRect l="38702" r="38702"/>
          <a:stretch>
            <a:fillRect/>
          </a:stretch>
        </p:blipFill>
        <p:spPr>
          <a:xfrm>
            <a:off x="8785789" y="106879"/>
            <a:ext cx="3406211" cy="6751122"/>
          </a:xfrm>
          <a:prstGeom prst="rect">
            <a:avLst/>
          </a:prstGeom>
        </p:spPr>
      </p:pic>
    </p:spTree>
    <p:extLst>
      <p:ext uri="{BB962C8B-B14F-4D97-AF65-F5344CB8AC3E}">
        <p14:creationId xmlns:p14="http://schemas.microsoft.com/office/powerpoint/2010/main" val="3145371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FB5CA-8D66-BF8A-A70A-45739C3307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8CB67-95C8-2E50-27D0-ABA2A798559F}"/>
              </a:ext>
            </a:extLst>
          </p:cNvPr>
          <p:cNvSpPr>
            <a:spLocks noGrp="1"/>
          </p:cNvSpPr>
          <p:nvPr>
            <p:ph type="title"/>
          </p:nvPr>
        </p:nvSpPr>
        <p:spPr>
          <a:xfrm>
            <a:off x="101253" y="106877"/>
            <a:ext cx="8217247" cy="557948"/>
          </a:xfrm>
        </p:spPr>
        <p:txBody>
          <a:bodyPr>
            <a:normAutofit/>
          </a:bodyPr>
          <a:lstStyle/>
          <a:p>
            <a:r>
              <a:rPr lang="en-CA" sz="2400">
                <a:solidFill>
                  <a:schemeClr val="tx1">
                    <a:lumMod val="95000"/>
                    <a:lumOff val="5000"/>
                  </a:schemeClr>
                </a:solidFill>
                <a:latin typeface="Verdana" panose="020B0604030504040204" pitchFamily="34" charset="0"/>
                <a:ea typeface="Verdana" panose="020B0604030504040204" pitchFamily="34" charset="0"/>
              </a:rPr>
              <a:t>Security Systems - CCTV, Door Alarms, Intrusion</a:t>
            </a:r>
            <a:endParaRPr lang="en-GB">
              <a:solidFill>
                <a:schemeClr val="tx1">
                  <a:lumMod val="95000"/>
                  <a:lumOff val="5000"/>
                </a:scheme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CF26A4B5-CE2D-5677-FE25-2FF527AB1991}"/>
              </a:ext>
            </a:extLst>
          </p:cNvPr>
          <p:cNvSpPr>
            <a:spLocks noGrp="1"/>
          </p:cNvSpPr>
          <p:nvPr>
            <p:ph idx="1"/>
          </p:nvPr>
        </p:nvSpPr>
        <p:spPr>
          <a:xfrm>
            <a:off x="6415" y="664826"/>
            <a:ext cx="8527985" cy="6193173"/>
          </a:xfrm>
        </p:spPr>
        <p:txBody>
          <a:bodyPr/>
          <a:lstStyle/>
          <a:p>
            <a:pPr marL="0" indent="0">
              <a:lnSpc>
                <a:spcPct val="115000"/>
              </a:lnSpc>
              <a:spcAft>
                <a:spcPts val="300"/>
              </a:spcAft>
              <a:buNone/>
            </a:pPr>
            <a:r>
              <a:rPr lang="en-CA" sz="1400" b="1">
                <a:solidFill>
                  <a:schemeClr val="tx1"/>
                </a:solidFill>
                <a:latin typeface="Aptos" panose="020B0004020202020204" pitchFamily="34" charset="0"/>
                <a:ea typeface="Verdana" panose="020B0604030504040204" pitchFamily="34" charset="0"/>
              </a:rPr>
              <a:t>Procurement:</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issued March 21,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Submission deadline May 9,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Proposal Evaluation, Interviews, Negotiations Early April </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Recommendation to Award – TBD</a:t>
            </a:r>
          </a:p>
          <a:p>
            <a:pPr marL="265113" lvl="1" indent="0">
              <a:lnSpc>
                <a:spcPct val="115000"/>
              </a:lnSpc>
              <a:spcAft>
                <a:spcPts val="300"/>
              </a:spcAft>
              <a:buNone/>
            </a:pPr>
            <a:endParaRPr lang="en-US"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265113" lvl="1" indent="0">
              <a:lnSpc>
                <a:spcPct val="115000"/>
              </a:lnSpc>
              <a:spcAft>
                <a:spcPts val="30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Onsite (during regular business hours) and remote support for </a:t>
            </a:r>
            <a:r>
              <a:rPr lang="en-US" sz="1200">
                <a:solidFill>
                  <a:schemeClr val="tx1"/>
                </a:solidFill>
                <a:latin typeface="Aptos" panose="020B0004020202020204" pitchFamily="34" charset="0"/>
                <a:ea typeface="Arial" panose="020B0604020202020204" pitchFamily="34" charset="0"/>
                <a:cs typeface="Times New Roman" panose="02020603050405020304" pitchFamily="18" charset="0"/>
              </a:rPr>
              <a:t>all security s</a:t>
            </a: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ystems  to be deployed at Terminal 6.  </a:t>
            </a:r>
          </a:p>
          <a:p>
            <a:pPr marL="0" marR="0" indent="0" algn="just">
              <a:spcAft>
                <a:spcPts val="0"/>
              </a:spcAft>
              <a:buNone/>
            </a:pPr>
            <a:endPar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Security Services – CCTV Video Surveillance System (Verint)</a:t>
            </a:r>
          </a:p>
          <a:p>
            <a:pPr marL="0" marR="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Security Services – Access Control (Lenel)</a:t>
            </a:r>
          </a:p>
          <a:p>
            <a:pPr marL="0" marR="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Security Services – Intrusion Detection</a:t>
            </a:r>
          </a:p>
          <a:p>
            <a:pPr marL="0" marR="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Intrusion Detection System at JFK T6 is designed to provided controls, sensors, detection devices, </a:t>
            </a:r>
            <a:r>
              <a:rPr lang="en-US" sz="1200">
                <a:solidFill>
                  <a:schemeClr val="tx1"/>
                </a:solidFill>
                <a:effectLst/>
                <a:latin typeface="Aptos" panose="020B0004020202020204" pitchFamily="34" charset="0"/>
                <a:ea typeface="Aptos" panose="020B0004020202020204" pitchFamily="34" charset="0"/>
                <a:cs typeface="Aptos" panose="020B0004020202020204" pitchFamily="34" charset="0"/>
              </a:rPr>
              <a:t>and communication links to perform physical security monitoring, alarm,</a:t>
            </a:r>
            <a:r>
              <a:rPr lang="en-US" sz="120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rPr>
              <a:t> and control </a:t>
            </a:r>
            <a:r>
              <a:rPr lang="en-US" sz="1200">
                <a:solidFill>
                  <a:schemeClr val="tx1"/>
                </a:solidFill>
                <a:effectLst/>
                <a:latin typeface="Aptos" panose="020B0004020202020204" pitchFamily="34" charset="0"/>
                <a:ea typeface="Aptos" panose="020B0004020202020204" pitchFamily="34" charset="0"/>
                <a:cs typeface="Aptos" panose="020B0004020202020204" pitchFamily="34" charset="0"/>
              </a:rPr>
              <a:t>functions.</a:t>
            </a:r>
          </a:p>
          <a:p>
            <a:pPr marL="0" marR="0" indent="0" algn="just">
              <a:spcAft>
                <a:spcPts val="0"/>
              </a:spcAft>
              <a:buNone/>
            </a:pPr>
            <a:endParaRPr lang="en-US"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Video Surveillance System (VSS) at JFK T6 is comprised of two individual systems tightly integrated:  </a:t>
            </a:r>
          </a:p>
          <a:p>
            <a:pPr marL="0" marR="0" indent="0" algn="just">
              <a:spcAft>
                <a:spcPts val="0"/>
              </a:spcAft>
              <a:buNone/>
            </a:pPr>
            <a:endParaRPr lang="en-US"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indent="0" algn="just">
              <a:spcAft>
                <a:spcPts val="0"/>
              </a:spcAft>
              <a:buNone/>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Management System (VMS), responsible for the storage and archiving of surveillance video, integration to all physical security subsystems, and user access to live and archived video, and (b) the Closed-Circuit Television (CCTV) consisting of an interconnected network of IP cameras and workstations/monitors, providing continuous video surveillance coverage throughout the Terminal. </a:t>
            </a:r>
          </a:p>
          <a:p>
            <a:pPr marL="0" marR="0" algn="just">
              <a:spcAft>
                <a:spcPts val="0"/>
              </a:spcAft>
            </a:pPr>
            <a:endParaRPr lang="en-CA" sz="800">
              <a:latin typeface="Aptos" panose="020B0004020202020204" pitchFamily="34" charset="0"/>
              <a:ea typeface="Arial" panose="020B0604020202020204" pitchFamily="34" charset="0"/>
              <a:cs typeface="Times New Roman" panose="02020603050405020304" pitchFamily="18" charset="0"/>
            </a:endParaRPr>
          </a:p>
          <a:p>
            <a:pPr marL="0" marR="0" algn="just">
              <a:spcAft>
                <a:spcPts val="0"/>
              </a:spcAft>
            </a:pPr>
            <a:endParaRPr lang="en-US" sz="800">
              <a:effectLst/>
              <a:latin typeface="Aptos" panose="020B0004020202020204" pitchFamily="34" charset="0"/>
              <a:ea typeface="Arial" panose="020B0604020202020204" pitchFamily="34" charset="0"/>
              <a:cs typeface="Times New Roman" panose="02020603050405020304" pitchFamily="18" charset="0"/>
            </a:endParaRPr>
          </a:p>
          <a:p>
            <a:pPr lvl="1">
              <a:lnSpc>
                <a:spcPct val="115000"/>
              </a:lnSpc>
              <a:spcAft>
                <a:spcPts val="300"/>
              </a:spcAft>
            </a:pPr>
            <a:endParaRPr lang="en-GB" sz="800">
              <a:effectLst/>
              <a:latin typeface="Aptos" panose="020B0004020202020204" pitchFamily="34" charset="0"/>
            </a:endParaRPr>
          </a:p>
          <a:p>
            <a:pPr marL="0" indent="0">
              <a:lnSpc>
                <a:spcPct val="115000"/>
              </a:lnSpc>
              <a:spcAft>
                <a:spcPts val="300"/>
              </a:spcAft>
              <a:buNone/>
            </a:pPr>
            <a:endParaRPr lang="en-CA" sz="1000">
              <a:latin typeface="+mn-lt"/>
              <a:ea typeface="Calibri" panose="020F0502020204030204" pitchFamily="34" charset="0"/>
            </a:endParaRPr>
          </a:p>
        </p:txBody>
      </p:sp>
      <p:pic>
        <p:nvPicPr>
          <p:cNvPr id="3" name="Picture 2">
            <a:extLst>
              <a:ext uri="{FF2B5EF4-FFF2-40B4-BE49-F238E27FC236}">
                <a16:creationId xmlns:a16="http://schemas.microsoft.com/office/drawing/2014/main" id="{D4D3FFC3-FAEE-2EDC-8DCE-793384E9999E}"/>
              </a:ext>
            </a:extLst>
          </p:cNvPr>
          <p:cNvPicPr>
            <a:picLocks noChangeAspect="1"/>
          </p:cNvPicPr>
          <p:nvPr/>
        </p:nvPicPr>
        <p:blipFill>
          <a:blip r:embed="rId2"/>
          <a:stretch>
            <a:fillRect/>
          </a:stretch>
        </p:blipFill>
        <p:spPr>
          <a:xfrm>
            <a:off x="8534400" y="0"/>
            <a:ext cx="3657600" cy="6858000"/>
          </a:xfrm>
          <a:prstGeom prst="rect">
            <a:avLst/>
          </a:prstGeom>
        </p:spPr>
      </p:pic>
    </p:spTree>
    <p:extLst>
      <p:ext uri="{BB962C8B-B14F-4D97-AF65-F5344CB8AC3E}">
        <p14:creationId xmlns:p14="http://schemas.microsoft.com/office/powerpoint/2010/main" val="30118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C252-771A-1E28-9E2D-EFB018ED4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77713-0FA7-1BB6-5C37-22BDB0F2F24C}"/>
              </a:ext>
            </a:extLst>
          </p:cNvPr>
          <p:cNvSpPr>
            <a:spLocks noGrp="1"/>
          </p:cNvSpPr>
          <p:nvPr>
            <p:ph type="title"/>
          </p:nvPr>
        </p:nvSpPr>
        <p:spPr>
          <a:xfrm>
            <a:off x="72479" y="106879"/>
            <a:ext cx="6667466" cy="557948"/>
          </a:xfrm>
        </p:spPr>
        <p:txBody>
          <a:bodyPr>
            <a:normAutofit/>
          </a:bodyPr>
          <a:lstStyle/>
          <a:p>
            <a:r>
              <a:rPr lang="en-CA">
                <a:solidFill>
                  <a:schemeClr val="tx1">
                    <a:lumMod val="95000"/>
                    <a:lumOff val="5000"/>
                  </a:schemeClr>
                </a:solidFill>
                <a:latin typeface="Verdana" panose="020B0604030504040204" pitchFamily="34" charset="0"/>
                <a:ea typeface="Verdana" panose="020B0604030504040204" pitchFamily="34" charset="0"/>
              </a:rPr>
              <a:t>Enterprise Service Bus</a:t>
            </a:r>
            <a:endParaRPr lang="en-GB">
              <a:solidFill>
                <a:schemeClr val="tx1">
                  <a:lumMod val="95000"/>
                  <a:lumOff val="5000"/>
                </a:scheme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87C0D19E-F723-A213-5C34-1A19AE89A5A0}"/>
              </a:ext>
            </a:extLst>
          </p:cNvPr>
          <p:cNvSpPr>
            <a:spLocks noGrp="1"/>
          </p:cNvSpPr>
          <p:nvPr>
            <p:ph idx="1"/>
          </p:nvPr>
        </p:nvSpPr>
        <p:spPr>
          <a:xfrm>
            <a:off x="0" y="570016"/>
            <a:ext cx="8534400" cy="6287984"/>
          </a:xfrm>
        </p:spPr>
        <p:txBody>
          <a:bodyPr/>
          <a:lstStyle/>
          <a:p>
            <a:pPr marL="0" indent="0">
              <a:lnSpc>
                <a:spcPct val="115000"/>
              </a:lnSpc>
              <a:spcAft>
                <a:spcPts val="300"/>
              </a:spcAft>
              <a:buNone/>
            </a:pPr>
            <a:r>
              <a:rPr lang="en-CA" sz="1400" b="1">
                <a:solidFill>
                  <a:schemeClr val="tx1"/>
                </a:solidFill>
                <a:latin typeface="Aptos" panose="020B0004020202020204" pitchFamily="34" charset="0"/>
                <a:ea typeface="Verdana" panose="020B0604030504040204" pitchFamily="34" charset="0"/>
              </a:rPr>
              <a:t>Procurement:</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issued March 21,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Submission deadline May 9,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Proposal Evaluation, Interviews, Negotiations Early April </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Recommendation to Award – TBD</a:t>
            </a:r>
          </a:p>
          <a:p>
            <a:pPr>
              <a:lnSpc>
                <a:spcPct val="115000"/>
              </a:lnSpc>
              <a:spcAft>
                <a:spcPts val="300"/>
              </a:spcAft>
            </a:pPr>
            <a:endParaRPr lang="en-CA" sz="1400" b="1">
              <a:solidFill>
                <a:schemeClr val="tx1"/>
              </a:solidFill>
              <a:latin typeface="Aptos" panose="020B0004020202020204" pitchFamily="34" charset="0"/>
              <a:ea typeface="Verdana" panose="020B0604030504040204" pitchFamily="34" charset="0"/>
            </a:endParaRPr>
          </a:p>
          <a:p>
            <a:pPr marL="0" marR="0" indent="0" algn="just">
              <a:spcBef>
                <a:spcPts val="1200"/>
              </a:spcBef>
              <a:spcAft>
                <a:spcPts val="1200"/>
              </a:spcAft>
              <a:buNone/>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ESB at JFK T6 is designed to provide a standards-based integration platform to combine messaging web services, data transformation, and intelligent routing that connects and coordinates the interaction of diverse applications. The JFK T6 ESB will support and delivery a variety of key objectives including:</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Application integrations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Data integration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Business-to-business (B2B) gateways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Application Programming Interface (API) and event enablement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Resource Coordination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Translation/transformation implementation </a:t>
            </a:r>
          </a:p>
          <a:p>
            <a:pPr marL="0" marR="0" lvl="0" algn="just">
              <a:spcAft>
                <a:spcPts val="0"/>
              </a:spcAft>
            </a:pPr>
            <a:endParaRPr lang="en-US" sz="11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lvl="0" indent="0" algn="just">
              <a:spcAft>
                <a:spcPts val="0"/>
              </a:spcAft>
              <a:buNone/>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T6 ESB is designed to incorporate the following features: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Data interchange standards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Data quality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Route messages between services across systems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Monitor and control routing of message exchange between services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API, Adapter management &amp; enforcement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Resolve contention between communicating service components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Control deployment and versioning of services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lvl="0" algn="just">
              <a:spcAft>
                <a:spcPts val="0"/>
              </a:spcAft>
            </a:pPr>
            <a:r>
              <a:rPr lang="en-CA" sz="1100">
                <a:solidFill>
                  <a:schemeClr val="tx1"/>
                </a:solidFill>
                <a:effectLst/>
                <a:latin typeface="Aptos" panose="020B0004020202020204" pitchFamily="34" charset="0"/>
                <a:ea typeface="Arial" panose="020B0604020202020204" pitchFamily="34" charset="0"/>
                <a:cs typeface="Times New Roman" panose="02020603050405020304" pitchFamily="18" charset="0"/>
              </a:rPr>
              <a:t>Data interchange support </a:t>
            </a:r>
            <a:endParaRPr lang="en-US" sz="11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0" marR="0" algn="just">
              <a:spcAft>
                <a:spcPts val="0"/>
              </a:spcAft>
            </a:pPr>
            <a:endParaRPr lang="en-CA" sz="800">
              <a:latin typeface="Aptos" panose="020B0004020202020204" pitchFamily="34" charset="0"/>
              <a:ea typeface="Arial" panose="020B0604020202020204" pitchFamily="34" charset="0"/>
              <a:cs typeface="Times New Roman" panose="02020603050405020304" pitchFamily="18" charset="0"/>
            </a:endParaRPr>
          </a:p>
          <a:p>
            <a:pPr marL="0" marR="0" algn="just">
              <a:spcAft>
                <a:spcPts val="0"/>
              </a:spcAft>
            </a:pPr>
            <a:endParaRPr lang="en-US" sz="800">
              <a:effectLst/>
              <a:latin typeface="Aptos" panose="020B0004020202020204" pitchFamily="34" charset="0"/>
              <a:ea typeface="Arial" panose="020B0604020202020204" pitchFamily="34" charset="0"/>
              <a:cs typeface="Times New Roman" panose="02020603050405020304" pitchFamily="18" charset="0"/>
            </a:endParaRPr>
          </a:p>
          <a:p>
            <a:pPr marL="0" lvl="1">
              <a:lnSpc>
                <a:spcPct val="115000"/>
              </a:lnSpc>
              <a:spcAft>
                <a:spcPts val="300"/>
              </a:spcAft>
              <a:buFont typeface="Arial" panose="020B0604020202020204" pitchFamily="34" charset="0"/>
              <a:buChar char="•"/>
            </a:pPr>
            <a:endParaRPr lang="en-GB" sz="800">
              <a:effectLst/>
              <a:latin typeface="Aptos" panose="020B0004020202020204" pitchFamily="34" charset="0"/>
            </a:endParaRPr>
          </a:p>
          <a:p>
            <a:pPr marL="0" indent="0">
              <a:lnSpc>
                <a:spcPct val="115000"/>
              </a:lnSpc>
              <a:spcAft>
                <a:spcPts val="300"/>
              </a:spcAft>
              <a:buNone/>
            </a:pPr>
            <a:endParaRPr lang="en-CA" sz="1000">
              <a:latin typeface="+mn-lt"/>
              <a:ea typeface="Calibri" panose="020F0502020204030204" pitchFamily="34" charset="0"/>
            </a:endParaRPr>
          </a:p>
        </p:txBody>
      </p:sp>
      <p:pic>
        <p:nvPicPr>
          <p:cNvPr id="6" name="Picture Placeholder 12" descr="A picture containing outdoor&#10;&#10;Description automatically generated">
            <a:extLst>
              <a:ext uri="{FF2B5EF4-FFF2-40B4-BE49-F238E27FC236}">
                <a16:creationId xmlns:a16="http://schemas.microsoft.com/office/drawing/2014/main" id="{51D2E374-0897-0774-ECE4-FE6BF6C5E839}"/>
              </a:ext>
            </a:extLst>
          </p:cNvPr>
          <p:cNvPicPr>
            <a:picLocks noChangeAspect="1"/>
          </p:cNvPicPr>
          <p:nvPr/>
        </p:nvPicPr>
        <p:blipFill>
          <a:blip r:embed="rId2">
            <a:extLst>
              <a:ext uri="{28A0092B-C50C-407E-A947-70E740481C1C}">
                <a14:useLocalDpi xmlns:a14="http://schemas.microsoft.com/office/drawing/2010/main" val="0"/>
              </a:ext>
            </a:extLst>
          </a:blip>
          <a:srcRect l="38702" r="38702"/>
          <a:stretch>
            <a:fillRect/>
          </a:stretch>
        </p:blipFill>
        <p:spPr>
          <a:xfrm>
            <a:off x="8785789" y="106879"/>
            <a:ext cx="3406211" cy="6751122"/>
          </a:xfrm>
          <a:prstGeom prst="rect">
            <a:avLst/>
          </a:prstGeom>
        </p:spPr>
      </p:pic>
    </p:spTree>
    <p:extLst>
      <p:ext uri="{BB962C8B-B14F-4D97-AF65-F5344CB8AC3E}">
        <p14:creationId xmlns:p14="http://schemas.microsoft.com/office/powerpoint/2010/main" val="302156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B2A1-251D-A61D-E0BA-08581C586F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9E8C0C-5DE3-645D-B4BE-6039D79AC0F2}"/>
              </a:ext>
            </a:extLst>
          </p:cNvPr>
          <p:cNvSpPr>
            <a:spLocks noGrp="1"/>
          </p:cNvSpPr>
          <p:nvPr>
            <p:ph type="title"/>
          </p:nvPr>
        </p:nvSpPr>
        <p:spPr>
          <a:xfrm>
            <a:off x="77739" y="119579"/>
            <a:ext cx="7159723" cy="557948"/>
          </a:xfrm>
        </p:spPr>
        <p:txBody>
          <a:bodyPr>
            <a:normAutofit/>
          </a:bodyPr>
          <a:lstStyle/>
          <a:p>
            <a:r>
              <a:rPr lang="en-CA">
                <a:solidFill>
                  <a:schemeClr val="tx1">
                    <a:lumMod val="95000"/>
                    <a:lumOff val="5000"/>
                  </a:schemeClr>
                </a:solidFill>
                <a:latin typeface="Verdana" panose="020B0604030504040204" pitchFamily="34" charset="0"/>
                <a:ea typeface="Verdana" panose="020B0604030504040204" pitchFamily="34" charset="0"/>
              </a:rPr>
              <a:t>Content Management System </a:t>
            </a:r>
            <a:endParaRPr lang="en-GB">
              <a:solidFill>
                <a:schemeClr val="tx1">
                  <a:lumMod val="95000"/>
                  <a:lumOff val="5000"/>
                </a:schemeClr>
              </a:solidFill>
              <a:latin typeface="Verdana" panose="020B0604030504040204" pitchFamily="34" charset="0"/>
              <a:ea typeface="Verdana" panose="020B0604030504040204" pitchFamily="34" charset="0"/>
            </a:endParaRPr>
          </a:p>
        </p:txBody>
      </p:sp>
      <p:sp>
        <p:nvSpPr>
          <p:cNvPr id="4" name="Content Placeholder 3">
            <a:extLst>
              <a:ext uri="{FF2B5EF4-FFF2-40B4-BE49-F238E27FC236}">
                <a16:creationId xmlns:a16="http://schemas.microsoft.com/office/drawing/2014/main" id="{D998673E-4593-69BD-7FA4-21D37934D3E5}"/>
              </a:ext>
            </a:extLst>
          </p:cNvPr>
          <p:cNvSpPr>
            <a:spLocks noGrp="1"/>
          </p:cNvSpPr>
          <p:nvPr>
            <p:ph idx="1"/>
          </p:nvPr>
        </p:nvSpPr>
        <p:spPr>
          <a:xfrm>
            <a:off x="0" y="510639"/>
            <a:ext cx="8534399" cy="6347361"/>
          </a:xfrm>
        </p:spPr>
        <p:txBody>
          <a:bodyPr/>
          <a:lstStyle/>
          <a:p>
            <a:pPr marL="0" indent="0">
              <a:lnSpc>
                <a:spcPct val="115000"/>
              </a:lnSpc>
              <a:spcAft>
                <a:spcPts val="300"/>
              </a:spcAft>
              <a:buNone/>
            </a:pPr>
            <a:r>
              <a:rPr lang="en-CA" sz="1400" b="1">
                <a:solidFill>
                  <a:schemeClr val="tx1"/>
                </a:solidFill>
                <a:latin typeface="Aptos" panose="020B0004020202020204" pitchFamily="34" charset="0"/>
                <a:ea typeface="Verdana" panose="020B0604030504040204" pitchFamily="34" charset="0"/>
              </a:rPr>
              <a:t>Procurement:</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issued March 21,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RFP Submission deadline May 9, 2025</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Proposal Evaluation, Interviews, Negotiations Early April </a:t>
            </a:r>
          </a:p>
          <a:p>
            <a:pPr lvl="1">
              <a:lnSpc>
                <a:spcPct val="115000"/>
              </a:lnSpc>
              <a:spcAft>
                <a:spcPts val="300"/>
              </a:spcAft>
            </a:pPr>
            <a:r>
              <a:rPr lang="en-CA" sz="1400">
                <a:solidFill>
                  <a:schemeClr val="tx1"/>
                </a:solidFill>
                <a:latin typeface="Aptos" panose="020B0004020202020204" pitchFamily="34" charset="0"/>
                <a:ea typeface="Verdana" panose="020B0604030504040204" pitchFamily="34" charset="0"/>
              </a:rPr>
              <a:t>Recommendation to Award – TBD</a:t>
            </a:r>
          </a:p>
          <a:p>
            <a:pPr marL="0" marR="0" indent="0" algn="just">
              <a:spcBef>
                <a:spcPts val="1200"/>
              </a:spcBef>
              <a:spcAft>
                <a:spcPts val="1200"/>
              </a:spcAft>
              <a:buNone/>
            </a:pPr>
            <a:r>
              <a:rPr lang="en-CA"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CMS at JFK T6 is designed to provide a content management platform that allows users to create</a:t>
            </a: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 manage, and publish digital content such as airline branding, flight information, wayfinding, full motion artistic video, advertising, passenger queue times and other digital content, while adhering to cybersecurity controls. The CMS includes a full complement of onsite server headend equipment and edge devices, administrative workstations, mobile administrative GUI-based applications, and all related gateways and interfaces to related resource assignments from data sources as needed for successful system operation and integration.  </a:t>
            </a:r>
            <a:endParaRPr lang="en-CA"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0" marR="0" indent="0" algn="just">
              <a:spcBef>
                <a:spcPts val="1200"/>
              </a:spcBef>
              <a:spcAft>
                <a:spcPts val="1200"/>
              </a:spcAft>
              <a:buNone/>
            </a:pPr>
            <a:r>
              <a:rPr lang="en-CA"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The JFK T6 CMS will drive a variety of dynamic and static multimedia display content on numerous types of edge devices, including, but not limited to:</a:t>
            </a:r>
            <a:endPar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p>
            <a:pPr marL="342900" marR="0" lvl="0" indent="-342900" algn="just">
              <a:spcAft>
                <a:spcPts val="0"/>
              </a:spcAft>
              <a:buFont typeface="Aptos" panose="020B0004020202020204" pitchFamily="34" charset="0"/>
              <a:buChar char="-"/>
            </a:pPr>
            <a:r>
              <a:rPr lang="en-US" sz="1200">
                <a:solidFill>
                  <a:schemeClr val="tx1"/>
                </a:solidFill>
                <a:latin typeface="Aptos" panose="020B0004020202020204" pitchFamily="34" charset="0"/>
                <a:ea typeface="Arial" panose="020B0604020202020204" pitchFamily="34" charset="0"/>
                <a:cs typeface="Times New Roman" panose="02020603050405020304" pitchFamily="18" charset="0"/>
              </a:rPr>
              <a:t>Check-in Ticketing Backwall</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TSA Entry Portal Displays </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TSA Instructional Displays  </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Large Custom FIDS at East Hall </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Double Faced BIDS at Baggage Carousel – 6 Locations (12) Displays</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Single Monitor Column Mounted BIDS Directory at FIS – (4)</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Recessed EVIDS Display (FIDS or Directory Map) – (5)</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Floor Mounted Single Faced EVIDS Display (FIDS or Directory Map) – (1)</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Floor Mounted Single Faced EVIDS Display (FIDS or Directory Map) – 2 Locations </a:t>
            </a:r>
            <a:endParaRPr lang="en-US"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Floor Mounted Double Faced Stacked EVIDS Display (FIDS or Directory MAP) 3 Locations </a:t>
            </a:r>
            <a:endParaRPr lang="en-US" sz="1200">
              <a:solidFill>
                <a:schemeClr val="tx1"/>
              </a:solidFill>
              <a:latin typeface="Aptos" panose="020B0004020202020204" pitchFamily="34" charset="0"/>
              <a:ea typeface="Arial" panose="020B0604020202020204" pitchFamily="34" charset="0"/>
              <a:cs typeface="Times New Roman" panose="02020603050405020304" pitchFamily="18" charset="0"/>
            </a:endParaRP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Curbside Ticketing Identification Displays </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Taxi Stand Rider Queue Displays - </a:t>
            </a:r>
          </a:p>
          <a:p>
            <a:pPr marL="342900" marR="0" lvl="0" indent="-342900" algn="just">
              <a:spcAft>
                <a:spcPts val="0"/>
              </a:spcAft>
              <a:buFont typeface="Aptos" panose="020B0004020202020204" pitchFamily="34" charset="0"/>
              <a:buChar char="-"/>
            </a:pPr>
            <a:r>
              <a:rPr lang="en-US" sz="1200">
                <a:solidFill>
                  <a:schemeClr val="tx1"/>
                </a:solidFill>
                <a:effectLst/>
                <a:latin typeface="Aptos" panose="020B0004020202020204" pitchFamily="34" charset="0"/>
                <a:ea typeface="Arial" panose="020B0604020202020204" pitchFamily="34" charset="0"/>
                <a:cs typeface="Times New Roman" panose="02020603050405020304" pitchFamily="18" charset="0"/>
              </a:rPr>
              <a:t>Gate Portal Displays </a:t>
            </a:r>
          </a:p>
          <a:p>
            <a:pPr lvl="1">
              <a:lnSpc>
                <a:spcPct val="115000"/>
              </a:lnSpc>
              <a:spcAft>
                <a:spcPts val="300"/>
              </a:spcAft>
            </a:pPr>
            <a:endParaRPr lang="en-GB" sz="800">
              <a:effectLst/>
              <a:latin typeface="Aptos" panose="020B0004020202020204" pitchFamily="34" charset="0"/>
            </a:endParaRPr>
          </a:p>
          <a:p>
            <a:pPr marL="0" indent="0">
              <a:lnSpc>
                <a:spcPct val="115000"/>
              </a:lnSpc>
              <a:spcAft>
                <a:spcPts val="300"/>
              </a:spcAft>
              <a:buNone/>
            </a:pPr>
            <a:endParaRPr lang="en-CA" sz="1000">
              <a:latin typeface="+mn-lt"/>
              <a:ea typeface="Calibri" panose="020F0502020204030204" pitchFamily="34" charset="0"/>
            </a:endParaRPr>
          </a:p>
        </p:txBody>
      </p:sp>
      <p:pic>
        <p:nvPicPr>
          <p:cNvPr id="5" name="Picture 4">
            <a:extLst>
              <a:ext uri="{FF2B5EF4-FFF2-40B4-BE49-F238E27FC236}">
                <a16:creationId xmlns:a16="http://schemas.microsoft.com/office/drawing/2014/main" id="{342A821E-E450-368F-BBED-E68B58A85274}"/>
              </a:ext>
            </a:extLst>
          </p:cNvPr>
          <p:cNvPicPr>
            <a:picLocks noChangeAspect="1"/>
          </p:cNvPicPr>
          <p:nvPr/>
        </p:nvPicPr>
        <p:blipFill>
          <a:blip r:embed="rId2"/>
          <a:stretch>
            <a:fillRect/>
          </a:stretch>
        </p:blipFill>
        <p:spPr>
          <a:xfrm>
            <a:off x="8534400" y="0"/>
            <a:ext cx="3657600" cy="6858000"/>
          </a:xfrm>
          <a:prstGeom prst="rect">
            <a:avLst/>
          </a:prstGeom>
        </p:spPr>
      </p:pic>
    </p:spTree>
    <p:extLst>
      <p:ext uri="{BB962C8B-B14F-4D97-AF65-F5344CB8AC3E}">
        <p14:creationId xmlns:p14="http://schemas.microsoft.com/office/powerpoint/2010/main" val="14783332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IMAGE"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antag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10</Slides>
  <Notes>3</Notes>
  <HiddenSlides>0</HiddenSlide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JFK T6 IT Procurement Session </vt:lpstr>
      <vt:lpstr>PowerPoint Presentation</vt:lpstr>
      <vt:lpstr>PowerPoint Presentation</vt:lpstr>
      <vt:lpstr>PowerPoint Presentation</vt:lpstr>
      <vt:lpstr>IT Common Use Systems  </vt:lpstr>
      <vt:lpstr>Network, VOIP, Wireless</vt:lpstr>
      <vt:lpstr>Security Systems - CCTV, Door Alarms, Intrusion</vt:lpstr>
      <vt:lpstr>Enterprise Service Bus</vt:lpstr>
      <vt:lpstr>Content Management System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Piotr Ferenc</dc:creator>
  <cp:revision>1</cp:revision>
  <dcterms:created xsi:type="dcterms:W3CDTF">2022-10-25T13:29:31Z</dcterms:created>
  <dcterms:modified xsi:type="dcterms:W3CDTF">2025-03-14T18:40:14Z</dcterms:modified>
</cp:coreProperties>
</file>